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6" r:id="rId8"/>
    <p:sldId id="265" r:id="rId9"/>
    <p:sldId id="260" r:id="rId10"/>
    <p:sldId id="261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2.svg"/><Relationship Id="rId4" Type="http://schemas.openxmlformats.org/officeDocument/2006/relationships/image" Target="../media/image17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2.svg"/><Relationship Id="rId4" Type="http://schemas.openxmlformats.org/officeDocument/2006/relationships/image" Target="../media/image17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69CD7-69E3-4B2F-AD83-B59F3F11BDC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C73E82-BA9E-4406-B020-92A8FBAF9404}">
      <dgm:prSet/>
      <dgm:spPr/>
      <dgm:t>
        <a:bodyPr/>
        <a:lstStyle/>
        <a:p>
          <a:r>
            <a:rPr lang="es-GT"/>
            <a:t>Insuficiencia de fondos</a:t>
          </a:r>
          <a:endParaRPr lang="en-US"/>
        </a:p>
      </dgm:t>
    </dgm:pt>
    <dgm:pt modelId="{38459818-F745-481B-9B18-BCD6B42C8835}" type="parTrans" cxnId="{4DCC758D-F83D-4985-B915-D24EC969562B}">
      <dgm:prSet/>
      <dgm:spPr/>
      <dgm:t>
        <a:bodyPr/>
        <a:lstStyle/>
        <a:p>
          <a:endParaRPr lang="en-US"/>
        </a:p>
      </dgm:t>
    </dgm:pt>
    <dgm:pt modelId="{184D7C2E-1534-4670-8F90-9244B13FD35A}" type="sibTrans" cxnId="{4DCC758D-F83D-4985-B915-D24EC969562B}">
      <dgm:prSet/>
      <dgm:spPr/>
      <dgm:t>
        <a:bodyPr/>
        <a:lstStyle/>
        <a:p>
          <a:endParaRPr lang="en-US"/>
        </a:p>
      </dgm:t>
    </dgm:pt>
    <dgm:pt modelId="{8476D600-0A82-47B4-A6F0-6C7CFA40D838}">
      <dgm:prSet/>
      <dgm:spPr/>
      <dgm:t>
        <a:bodyPr/>
        <a:lstStyle/>
        <a:p>
          <a:r>
            <a:rPr lang="es-GT" dirty="0"/>
            <a:t>Carencia de equipos informáticos adecuados</a:t>
          </a:r>
          <a:endParaRPr lang="en-US" dirty="0"/>
        </a:p>
      </dgm:t>
    </dgm:pt>
    <dgm:pt modelId="{4FCC2A58-3355-4308-A0DA-B2716C2F7CE5}" type="parTrans" cxnId="{7BCF7817-CF23-4224-9E2F-95BBEEC5CD8D}">
      <dgm:prSet/>
      <dgm:spPr/>
      <dgm:t>
        <a:bodyPr/>
        <a:lstStyle/>
        <a:p>
          <a:endParaRPr lang="en-US"/>
        </a:p>
      </dgm:t>
    </dgm:pt>
    <dgm:pt modelId="{3B5F77D0-F9FA-4EF0-A18B-7FE5C4FC0A2A}" type="sibTrans" cxnId="{7BCF7817-CF23-4224-9E2F-95BBEEC5CD8D}">
      <dgm:prSet/>
      <dgm:spPr/>
      <dgm:t>
        <a:bodyPr/>
        <a:lstStyle/>
        <a:p>
          <a:endParaRPr lang="en-US"/>
        </a:p>
      </dgm:t>
    </dgm:pt>
    <dgm:pt modelId="{84A559DA-4319-40B1-BBAB-10CE22D25195}">
      <dgm:prSet/>
      <dgm:spPr/>
      <dgm:t>
        <a:bodyPr/>
        <a:lstStyle/>
        <a:p>
          <a:r>
            <a:rPr lang="es-GT"/>
            <a:t>Falta de documentación de procesos </a:t>
          </a:r>
          <a:endParaRPr lang="en-US"/>
        </a:p>
      </dgm:t>
    </dgm:pt>
    <dgm:pt modelId="{5AC01152-2361-40DE-AFE1-E2CDDFA0C4E6}" type="parTrans" cxnId="{6B578213-813F-478C-B6B4-E36F6AED6F62}">
      <dgm:prSet/>
      <dgm:spPr/>
      <dgm:t>
        <a:bodyPr/>
        <a:lstStyle/>
        <a:p>
          <a:endParaRPr lang="en-US"/>
        </a:p>
      </dgm:t>
    </dgm:pt>
    <dgm:pt modelId="{DD3AA70D-734F-4635-89D9-E4392BB56649}" type="sibTrans" cxnId="{6B578213-813F-478C-B6B4-E36F6AED6F62}">
      <dgm:prSet/>
      <dgm:spPr/>
      <dgm:t>
        <a:bodyPr/>
        <a:lstStyle/>
        <a:p>
          <a:endParaRPr lang="en-US"/>
        </a:p>
      </dgm:t>
    </dgm:pt>
    <dgm:pt modelId="{909F54AE-4AF0-404D-8F6E-1C375EC9A5C8}">
      <dgm:prSet/>
      <dgm:spPr/>
      <dgm:t>
        <a:bodyPr/>
        <a:lstStyle/>
        <a:p>
          <a:r>
            <a:rPr lang="es-GT"/>
            <a:t>Falta de un registro adecuado de atletas de la academia </a:t>
          </a:r>
          <a:endParaRPr lang="en-US"/>
        </a:p>
      </dgm:t>
    </dgm:pt>
    <dgm:pt modelId="{AB1CA02A-CDCD-4D4F-98AF-5A1F13FF8E23}" type="parTrans" cxnId="{01E27DD8-9165-4A77-AD34-81FD834243BC}">
      <dgm:prSet/>
      <dgm:spPr/>
      <dgm:t>
        <a:bodyPr/>
        <a:lstStyle/>
        <a:p>
          <a:endParaRPr lang="en-US"/>
        </a:p>
      </dgm:t>
    </dgm:pt>
    <dgm:pt modelId="{D330F2E8-BC0A-489E-8639-3DB13F0B062C}" type="sibTrans" cxnId="{01E27DD8-9165-4A77-AD34-81FD834243BC}">
      <dgm:prSet/>
      <dgm:spPr/>
      <dgm:t>
        <a:bodyPr/>
        <a:lstStyle/>
        <a:p>
          <a:endParaRPr lang="en-US"/>
        </a:p>
      </dgm:t>
    </dgm:pt>
    <dgm:pt modelId="{1072DEC2-98B1-4A49-B170-6FC5BB552189}">
      <dgm:prSet/>
      <dgm:spPr/>
      <dgm:t>
        <a:bodyPr/>
        <a:lstStyle/>
        <a:p>
          <a:r>
            <a:rPr lang="es-GT"/>
            <a:t>Atraso en la documentación en general de hasta 4 años</a:t>
          </a:r>
          <a:endParaRPr lang="en-US"/>
        </a:p>
      </dgm:t>
    </dgm:pt>
    <dgm:pt modelId="{D7722071-62D1-4A18-99F1-99D16EAF730F}" type="parTrans" cxnId="{5778382D-C081-4265-9F02-50E29C3AFB1A}">
      <dgm:prSet/>
      <dgm:spPr/>
      <dgm:t>
        <a:bodyPr/>
        <a:lstStyle/>
        <a:p>
          <a:endParaRPr lang="en-US"/>
        </a:p>
      </dgm:t>
    </dgm:pt>
    <dgm:pt modelId="{156A0595-CD87-4FF7-8351-E56F9816C0DD}" type="sibTrans" cxnId="{5778382D-C081-4265-9F02-50E29C3AFB1A}">
      <dgm:prSet/>
      <dgm:spPr/>
      <dgm:t>
        <a:bodyPr/>
        <a:lstStyle/>
        <a:p>
          <a:endParaRPr lang="en-US"/>
        </a:p>
      </dgm:t>
    </dgm:pt>
    <dgm:pt modelId="{25D37E4E-C741-4200-8B27-08BA9C721974}">
      <dgm:prSet/>
      <dgm:spPr/>
      <dgm:t>
        <a:bodyPr/>
        <a:lstStyle/>
        <a:p>
          <a:r>
            <a:rPr lang="es-GT"/>
            <a:t>Ausencia de una cultura organizacional orientada a resultados</a:t>
          </a:r>
          <a:endParaRPr lang="en-US"/>
        </a:p>
      </dgm:t>
    </dgm:pt>
    <dgm:pt modelId="{696285E2-FC8A-4DD0-AA15-019DCF35CF33}" type="parTrans" cxnId="{DA2BE824-4B00-44D8-97E5-A3EF0751B725}">
      <dgm:prSet/>
      <dgm:spPr/>
      <dgm:t>
        <a:bodyPr/>
        <a:lstStyle/>
        <a:p>
          <a:endParaRPr lang="en-US"/>
        </a:p>
      </dgm:t>
    </dgm:pt>
    <dgm:pt modelId="{55353594-AD69-4D21-863A-8D1EB646E0C6}" type="sibTrans" cxnId="{DA2BE824-4B00-44D8-97E5-A3EF0751B725}">
      <dgm:prSet/>
      <dgm:spPr/>
      <dgm:t>
        <a:bodyPr/>
        <a:lstStyle/>
        <a:p>
          <a:endParaRPr lang="en-US"/>
        </a:p>
      </dgm:t>
    </dgm:pt>
    <dgm:pt modelId="{7334870E-ADC3-47AC-85BC-B7FBAC01288D}" type="pres">
      <dgm:prSet presAssocID="{6C469CD7-69E3-4B2F-AD83-B59F3F11BDC6}" presName="diagram" presStyleCnt="0">
        <dgm:presLayoutVars>
          <dgm:dir/>
          <dgm:resizeHandles val="exact"/>
        </dgm:presLayoutVars>
      </dgm:prSet>
      <dgm:spPr/>
    </dgm:pt>
    <dgm:pt modelId="{AB52A97D-B21D-465C-BFCF-C26CCBFAFD4A}" type="pres">
      <dgm:prSet presAssocID="{F8C73E82-BA9E-4406-B020-92A8FBAF9404}" presName="node" presStyleLbl="node1" presStyleIdx="0" presStyleCnt="6">
        <dgm:presLayoutVars>
          <dgm:bulletEnabled val="1"/>
        </dgm:presLayoutVars>
      </dgm:prSet>
      <dgm:spPr/>
    </dgm:pt>
    <dgm:pt modelId="{73FC0048-32B7-4ADA-8445-3B783E1E62BB}" type="pres">
      <dgm:prSet presAssocID="{184D7C2E-1534-4670-8F90-9244B13FD35A}" presName="sibTrans" presStyleCnt="0"/>
      <dgm:spPr/>
    </dgm:pt>
    <dgm:pt modelId="{C83BAC44-5502-4547-B5D0-7E69BD00A0E5}" type="pres">
      <dgm:prSet presAssocID="{8476D600-0A82-47B4-A6F0-6C7CFA40D838}" presName="node" presStyleLbl="node1" presStyleIdx="1" presStyleCnt="6">
        <dgm:presLayoutVars>
          <dgm:bulletEnabled val="1"/>
        </dgm:presLayoutVars>
      </dgm:prSet>
      <dgm:spPr/>
    </dgm:pt>
    <dgm:pt modelId="{F4481F23-87FE-48DB-A7EC-D642435534A9}" type="pres">
      <dgm:prSet presAssocID="{3B5F77D0-F9FA-4EF0-A18B-7FE5C4FC0A2A}" presName="sibTrans" presStyleCnt="0"/>
      <dgm:spPr/>
    </dgm:pt>
    <dgm:pt modelId="{51BC69E2-3A46-49E6-879C-0EE9641E1AFA}" type="pres">
      <dgm:prSet presAssocID="{84A559DA-4319-40B1-BBAB-10CE22D25195}" presName="node" presStyleLbl="node1" presStyleIdx="2" presStyleCnt="6">
        <dgm:presLayoutVars>
          <dgm:bulletEnabled val="1"/>
        </dgm:presLayoutVars>
      </dgm:prSet>
      <dgm:spPr/>
    </dgm:pt>
    <dgm:pt modelId="{508C92BD-E13F-4AC2-BE76-D4CC61D6703A}" type="pres">
      <dgm:prSet presAssocID="{DD3AA70D-734F-4635-89D9-E4392BB56649}" presName="sibTrans" presStyleCnt="0"/>
      <dgm:spPr/>
    </dgm:pt>
    <dgm:pt modelId="{6CFDE229-5C73-4323-B5C7-2C45A371B65F}" type="pres">
      <dgm:prSet presAssocID="{909F54AE-4AF0-404D-8F6E-1C375EC9A5C8}" presName="node" presStyleLbl="node1" presStyleIdx="3" presStyleCnt="6">
        <dgm:presLayoutVars>
          <dgm:bulletEnabled val="1"/>
        </dgm:presLayoutVars>
      </dgm:prSet>
      <dgm:spPr/>
    </dgm:pt>
    <dgm:pt modelId="{34A0CB9E-5108-4BF4-90B7-7B8F1F020EC1}" type="pres">
      <dgm:prSet presAssocID="{D330F2E8-BC0A-489E-8639-3DB13F0B062C}" presName="sibTrans" presStyleCnt="0"/>
      <dgm:spPr/>
    </dgm:pt>
    <dgm:pt modelId="{DAA45474-60EF-4A7D-B5AA-DBED2B7A6B82}" type="pres">
      <dgm:prSet presAssocID="{1072DEC2-98B1-4A49-B170-6FC5BB552189}" presName="node" presStyleLbl="node1" presStyleIdx="4" presStyleCnt="6">
        <dgm:presLayoutVars>
          <dgm:bulletEnabled val="1"/>
        </dgm:presLayoutVars>
      </dgm:prSet>
      <dgm:spPr/>
    </dgm:pt>
    <dgm:pt modelId="{6E66FA8D-E361-4957-BDF6-7C1E57549145}" type="pres">
      <dgm:prSet presAssocID="{156A0595-CD87-4FF7-8351-E56F9816C0DD}" presName="sibTrans" presStyleCnt="0"/>
      <dgm:spPr/>
    </dgm:pt>
    <dgm:pt modelId="{62D20798-82BB-4549-BCB6-6453F84F7EDF}" type="pres">
      <dgm:prSet presAssocID="{25D37E4E-C741-4200-8B27-08BA9C721974}" presName="node" presStyleLbl="node1" presStyleIdx="5" presStyleCnt="6">
        <dgm:presLayoutVars>
          <dgm:bulletEnabled val="1"/>
        </dgm:presLayoutVars>
      </dgm:prSet>
      <dgm:spPr/>
    </dgm:pt>
  </dgm:ptLst>
  <dgm:cxnLst>
    <dgm:cxn modelId="{34150405-5681-4121-A03E-0BCF9FDD0BF5}" type="presOf" srcId="{F8C73E82-BA9E-4406-B020-92A8FBAF9404}" destId="{AB52A97D-B21D-465C-BFCF-C26CCBFAFD4A}" srcOrd="0" destOrd="0" presId="urn:microsoft.com/office/officeart/2005/8/layout/default"/>
    <dgm:cxn modelId="{B5A8D310-D448-4084-9530-5EF33E3245B2}" type="presOf" srcId="{8476D600-0A82-47B4-A6F0-6C7CFA40D838}" destId="{C83BAC44-5502-4547-B5D0-7E69BD00A0E5}" srcOrd="0" destOrd="0" presId="urn:microsoft.com/office/officeart/2005/8/layout/default"/>
    <dgm:cxn modelId="{6B578213-813F-478C-B6B4-E36F6AED6F62}" srcId="{6C469CD7-69E3-4B2F-AD83-B59F3F11BDC6}" destId="{84A559DA-4319-40B1-BBAB-10CE22D25195}" srcOrd="2" destOrd="0" parTransId="{5AC01152-2361-40DE-AFE1-E2CDDFA0C4E6}" sibTransId="{DD3AA70D-734F-4635-89D9-E4392BB56649}"/>
    <dgm:cxn modelId="{7BCF7817-CF23-4224-9E2F-95BBEEC5CD8D}" srcId="{6C469CD7-69E3-4B2F-AD83-B59F3F11BDC6}" destId="{8476D600-0A82-47B4-A6F0-6C7CFA40D838}" srcOrd="1" destOrd="0" parTransId="{4FCC2A58-3355-4308-A0DA-B2716C2F7CE5}" sibTransId="{3B5F77D0-F9FA-4EF0-A18B-7FE5C4FC0A2A}"/>
    <dgm:cxn modelId="{291DA61D-7F65-4FB3-A3AB-729FFA6AFD0D}" type="presOf" srcId="{1072DEC2-98B1-4A49-B170-6FC5BB552189}" destId="{DAA45474-60EF-4A7D-B5AA-DBED2B7A6B82}" srcOrd="0" destOrd="0" presId="urn:microsoft.com/office/officeart/2005/8/layout/default"/>
    <dgm:cxn modelId="{DA2BE824-4B00-44D8-97E5-A3EF0751B725}" srcId="{6C469CD7-69E3-4B2F-AD83-B59F3F11BDC6}" destId="{25D37E4E-C741-4200-8B27-08BA9C721974}" srcOrd="5" destOrd="0" parTransId="{696285E2-FC8A-4DD0-AA15-019DCF35CF33}" sibTransId="{55353594-AD69-4D21-863A-8D1EB646E0C6}"/>
    <dgm:cxn modelId="{67283A2B-E97B-468A-97A4-5876D2CD0AAB}" type="presOf" srcId="{909F54AE-4AF0-404D-8F6E-1C375EC9A5C8}" destId="{6CFDE229-5C73-4323-B5C7-2C45A371B65F}" srcOrd="0" destOrd="0" presId="urn:microsoft.com/office/officeart/2005/8/layout/default"/>
    <dgm:cxn modelId="{5778382D-C081-4265-9F02-50E29C3AFB1A}" srcId="{6C469CD7-69E3-4B2F-AD83-B59F3F11BDC6}" destId="{1072DEC2-98B1-4A49-B170-6FC5BB552189}" srcOrd="4" destOrd="0" parTransId="{D7722071-62D1-4A18-99F1-99D16EAF730F}" sibTransId="{156A0595-CD87-4FF7-8351-E56F9816C0DD}"/>
    <dgm:cxn modelId="{D4767C5E-C6DF-40F6-AE96-A6803697820C}" type="presOf" srcId="{84A559DA-4319-40B1-BBAB-10CE22D25195}" destId="{51BC69E2-3A46-49E6-879C-0EE9641E1AFA}" srcOrd="0" destOrd="0" presId="urn:microsoft.com/office/officeart/2005/8/layout/default"/>
    <dgm:cxn modelId="{4DCC758D-F83D-4985-B915-D24EC969562B}" srcId="{6C469CD7-69E3-4B2F-AD83-B59F3F11BDC6}" destId="{F8C73E82-BA9E-4406-B020-92A8FBAF9404}" srcOrd="0" destOrd="0" parTransId="{38459818-F745-481B-9B18-BCD6B42C8835}" sibTransId="{184D7C2E-1534-4670-8F90-9244B13FD35A}"/>
    <dgm:cxn modelId="{01E27DD8-9165-4A77-AD34-81FD834243BC}" srcId="{6C469CD7-69E3-4B2F-AD83-B59F3F11BDC6}" destId="{909F54AE-4AF0-404D-8F6E-1C375EC9A5C8}" srcOrd="3" destOrd="0" parTransId="{AB1CA02A-CDCD-4D4F-98AF-5A1F13FF8E23}" sibTransId="{D330F2E8-BC0A-489E-8639-3DB13F0B062C}"/>
    <dgm:cxn modelId="{4E3216E3-D22D-4A48-AE8D-0CE0BE998557}" type="presOf" srcId="{6C469CD7-69E3-4B2F-AD83-B59F3F11BDC6}" destId="{7334870E-ADC3-47AC-85BC-B7FBAC01288D}" srcOrd="0" destOrd="0" presId="urn:microsoft.com/office/officeart/2005/8/layout/default"/>
    <dgm:cxn modelId="{4C2399F7-6382-4093-A988-1D12CCDDB9A1}" type="presOf" srcId="{25D37E4E-C741-4200-8B27-08BA9C721974}" destId="{62D20798-82BB-4549-BCB6-6453F84F7EDF}" srcOrd="0" destOrd="0" presId="urn:microsoft.com/office/officeart/2005/8/layout/default"/>
    <dgm:cxn modelId="{DC3D36FA-B0DF-4D63-9D44-5EAC0D9FAC91}" type="presParOf" srcId="{7334870E-ADC3-47AC-85BC-B7FBAC01288D}" destId="{AB52A97D-B21D-465C-BFCF-C26CCBFAFD4A}" srcOrd="0" destOrd="0" presId="urn:microsoft.com/office/officeart/2005/8/layout/default"/>
    <dgm:cxn modelId="{CCB80612-E9C5-4F0F-B471-CF6457447A2F}" type="presParOf" srcId="{7334870E-ADC3-47AC-85BC-B7FBAC01288D}" destId="{73FC0048-32B7-4ADA-8445-3B783E1E62BB}" srcOrd="1" destOrd="0" presId="urn:microsoft.com/office/officeart/2005/8/layout/default"/>
    <dgm:cxn modelId="{B87B353B-A85A-4F18-B28E-287C87734A92}" type="presParOf" srcId="{7334870E-ADC3-47AC-85BC-B7FBAC01288D}" destId="{C83BAC44-5502-4547-B5D0-7E69BD00A0E5}" srcOrd="2" destOrd="0" presId="urn:microsoft.com/office/officeart/2005/8/layout/default"/>
    <dgm:cxn modelId="{BD4D52CD-BB09-478B-85DA-14F9B649EAC5}" type="presParOf" srcId="{7334870E-ADC3-47AC-85BC-B7FBAC01288D}" destId="{F4481F23-87FE-48DB-A7EC-D642435534A9}" srcOrd="3" destOrd="0" presId="urn:microsoft.com/office/officeart/2005/8/layout/default"/>
    <dgm:cxn modelId="{F9F33A82-F2E0-4FD8-A46A-5E193B7BAA56}" type="presParOf" srcId="{7334870E-ADC3-47AC-85BC-B7FBAC01288D}" destId="{51BC69E2-3A46-49E6-879C-0EE9641E1AFA}" srcOrd="4" destOrd="0" presId="urn:microsoft.com/office/officeart/2005/8/layout/default"/>
    <dgm:cxn modelId="{D15AF333-6545-465D-84CB-F8E5E644B18F}" type="presParOf" srcId="{7334870E-ADC3-47AC-85BC-B7FBAC01288D}" destId="{508C92BD-E13F-4AC2-BE76-D4CC61D6703A}" srcOrd="5" destOrd="0" presId="urn:microsoft.com/office/officeart/2005/8/layout/default"/>
    <dgm:cxn modelId="{2FECD974-4B52-493A-ABB0-976087446B0F}" type="presParOf" srcId="{7334870E-ADC3-47AC-85BC-B7FBAC01288D}" destId="{6CFDE229-5C73-4323-B5C7-2C45A371B65F}" srcOrd="6" destOrd="0" presId="urn:microsoft.com/office/officeart/2005/8/layout/default"/>
    <dgm:cxn modelId="{43029A1F-FB6E-4747-9D5C-59BC4C7FB953}" type="presParOf" srcId="{7334870E-ADC3-47AC-85BC-B7FBAC01288D}" destId="{34A0CB9E-5108-4BF4-90B7-7B8F1F020EC1}" srcOrd="7" destOrd="0" presId="urn:microsoft.com/office/officeart/2005/8/layout/default"/>
    <dgm:cxn modelId="{0B51F44F-6837-4247-BFB1-6854B2768E0E}" type="presParOf" srcId="{7334870E-ADC3-47AC-85BC-B7FBAC01288D}" destId="{DAA45474-60EF-4A7D-B5AA-DBED2B7A6B82}" srcOrd="8" destOrd="0" presId="urn:microsoft.com/office/officeart/2005/8/layout/default"/>
    <dgm:cxn modelId="{94647C5A-091D-47D2-9C5E-B97F8435F5A5}" type="presParOf" srcId="{7334870E-ADC3-47AC-85BC-B7FBAC01288D}" destId="{6E66FA8D-E361-4957-BDF6-7C1E57549145}" srcOrd="9" destOrd="0" presId="urn:microsoft.com/office/officeart/2005/8/layout/default"/>
    <dgm:cxn modelId="{232E74ED-8D0D-4165-812A-D0C1489447BA}" type="presParOf" srcId="{7334870E-ADC3-47AC-85BC-B7FBAC01288D}" destId="{62D20798-82BB-4549-BCB6-6453F84F7ED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1A6DD-A444-47DC-8C8C-77741319FA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A1D7A3-E31C-4BCA-827F-49CC5870DAD3}">
      <dgm:prSet/>
      <dgm:spPr/>
      <dgm:t>
        <a:bodyPr/>
        <a:lstStyle/>
        <a:p>
          <a:r>
            <a:rPr lang="es-GT"/>
            <a:t>Reorganización administrativa</a:t>
          </a:r>
          <a:endParaRPr lang="en-US"/>
        </a:p>
      </dgm:t>
    </dgm:pt>
    <dgm:pt modelId="{7605F37C-B78F-477E-AB49-A0AD9C522629}" type="parTrans" cxnId="{A28B71A7-859F-497F-BEA3-C8814B68B610}">
      <dgm:prSet/>
      <dgm:spPr/>
      <dgm:t>
        <a:bodyPr/>
        <a:lstStyle/>
        <a:p>
          <a:endParaRPr lang="en-US"/>
        </a:p>
      </dgm:t>
    </dgm:pt>
    <dgm:pt modelId="{69DA8F03-F024-4787-BB4E-0AF123604E13}" type="sibTrans" cxnId="{A28B71A7-859F-497F-BEA3-C8814B68B610}">
      <dgm:prSet/>
      <dgm:spPr/>
      <dgm:t>
        <a:bodyPr/>
        <a:lstStyle/>
        <a:p>
          <a:endParaRPr lang="en-US"/>
        </a:p>
      </dgm:t>
    </dgm:pt>
    <dgm:pt modelId="{67B8390C-60A3-4374-825E-54275BF3B633}">
      <dgm:prSet/>
      <dgm:spPr/>
      <dgm:t>
        <a:bodyPr/>
        <a:lstStyle/>
        <a:p>
          <a:r>
            <a:rPr lang="es-GT"/>
            <a:t>Puesta al día de documentación</a:t>
          </a:r>
          <a:endParaRPr lang="en-US"/>
        </a:p>
      </dgm:t>
    </dgm:pt>
    <dgm:pt modelId="{3CB45018-9EEC-45A0-B390-12D93F5E3C93}" type="parTrans" cxnId="{7A7DEC41-C583-4656-AD7D-3730F01190FE}">
      <dgm:prSet/>
      <dgm:spPr/>
      <dgm:t>
        <a:bodyPr/>
        <a:lstStyle/>
        <a:p>
          <a:endParaRPr lang="en-US"/>
        </a:p>
      </dgm:t>
    </dgm:pt>
    <dgm:pt modelId="{9C17B2F1-E22D-4A6F-B3AE-31415F7BA13E}" type="sibTrans" cxnId="{7A7DEC41-C583-4656-AD7D-3730F01190FE}">
      <dgm:prSet/>
      <dgm:spPr/>
      <dgm:t>
        <a:bodyPr/>
        <a:lstStyle/>
        <a:p>
          <a:endParaRPr lang="en-US"/>
        </a:p>
      </dgm:t>
    </dgm:pt>
    <dgm:pt modelId="{39E31FFB-C8F5-4EFD-8C72-A80FBB28F42A}">
      <dgm:prSet/>
      <dgm:spPr/>
      <dgm:t>
        <a:bodyPr/>
        <a:lstStyle/>
        <a:p>
          <a:r>
            <a:rPr lang="es-GT"/>
            <a:t>Capacitación de personal</a:t>
          </a:r>
          <a:endParaRPr lang="en-US"/>
        </a:p>
      </dgm:t>
    </dgm:pt>
    <dgm:pt modelId="{52DB6FF0-1DBF-4A22-9B92-49AB96545689}" type="parTrans" cxnId="{34068AE2-9A38-4B39-9941-231E744347A3}">
      <dgm:prSet/>
      <dgm:spPr/>
      <dgm:t>
        <a:bodyPr/>
        <a:lstStyle/>
        <a:p>
          <a:endParaRPr lang="en-US"/>
        </a:p>
      </dgm:t>
    </dgm:pt>
    <dgm:pt modelId="{03B4C4E6-6125-4843-A45D-3A8E0A4C7E66}" type="sibTrans" cxnId="{34068AE2-9A38-4B39-9941-231E744347A3}">
      <dgm:prSet/>
      <dgm:spPr/>
      <dgm:t>
        <a:bodyPr/>
        <a:lstStyle/>
        <a:p>
          <a:endParaRPr lang="en-US"/>
        </a:p>
      </dgm:t>
    </dgm:pt>
    <dgm:pt modelId="{249E3857-9375-42AD-BE9F-792BB63AE422}">
      <dgm:prSet/>
      <dgm:spPr/>
      <dgm:t>
        <a:bodyPr/>
        <a:lstStyle/>
        <a:p>
          <a:r>
            <a:rPr lang="es-GT"/>
            <a:t>Mejorar la oferta de servicios de entrenamiento</a:t>
          </a:r>
          <a:endParaRPr lang="en-US"/>
        </a:p>
      </dgm:t>
    </dgm:pt>
    <dgm:pt modelId="{FA83A618-2378-4E54-8291-49CB3CDDFB4F}" type="parTrans" cxnId="{0CFF6BF9-498B-4F28-A50C-75ED7F107F78}">
      <dgm:prSet/>
      <dgm:spPr/>
      <dgm:t>
        <a:bodyPr/>
        <a:lstStyle/>
        <a:p>
          <a:endParaRPr lang="en-US"/>
        </a:p>
      </dgm:t>
    </dgm:pt>
    <dgm:pt modelId="{2C8E3D33-234D-4570-B1AD-5C5CBF7159E1}" type="sibTrans" cxnId="{0CFF6BF9-498B-4F28-A50C-75ED7F107F78}">
      <dgm:prSet/>
      <dgm:spPr/>
      <dgm:t>
        <a:bodyPr/>
        <a:lstStyle/>
        <a:p>
          <a:endParaRPr lang="en-US"/>
        </a:p>
      </dgm:t>
    </dgm:pt>
    <dgm:pt modelId="{3A55BDA0-707D-4C12-BA27-1BC87EF83A6B}">
      <dgm:prSet/>
      <dgm:spPr/>
      <dgm:t>
        <a:bodyPr/>
        <a:lstStyle/>
        <a:p>
          <a:r>
            <a:rPr lang="es-GT"/>
            <a:t>Adquisición de equipo informático</a:t>
          </a:r>
          <a:endParaRPr lang="en-US"/>
        </a:p>
      </dgm:t>
    </dgm:pt>
    <dgm:pt modelId="{10446E8F-E9AE-48D1-ACE3-AC40968879AF}" type="parTrans" cxnId="{742299B4-1D5B-48AB-BC2D-5BBC7624A90D}">
      <dgm:prSet/>
      <dgm:spPr/>
      <dgm:t>
        <a:bodyPr/>
        <a:lstStyle/>
        <a:p>
          <a:endParaRPr lang="en-US"/>
        </a:p>
      </dgm:t>
    </dgm:pt>
    <dgm:pt modelId="{F170695C-3DDD-4C5C-BEF8-F598E71D1254}" type="sibTrans" cxnId="{742299B4-1D5B-48AB-BC2D-5BBC7624A90D}">
      <dgm:prSet/>
      <dgm:spPr/>
      <dgm:t>
        <a:bodyPr/>
        <a:lstStyle/>
        <a:p>
          <a:endParaRPr lang="en-US"/>
        </a:p>
      </dgm:t>
    </dgm:pt>
    <dgm:pt modelId="{0108253D-5CFF-4D04-8440-5730ACA48157}">
      <dgm:prSet/>
      <dgm:spPr/>
      <dgm:t>
        <a:bodyPr/>
        <a:lstStyle/>
        <a:p>
          <a:r>
            <a:rPr lang="es-GT"/>
            <a:t>Restructuración de procesos con apoyo de herramientas informáticas</a:t>
          </a:r>
          <a:endParaRPr lang="en-US"/>
        </a:p>
      </dgm:t>
    </dgm:pt>
    <dgm:pt modelId="{E7657F5E-799E-4454-97FB-AF9131E7F241}" type="parTrans" cxnId="{5361CA29-50F9-44F7-AC41-2E0CF7E738FF}">
      <dgm:prSet/>
      <dgm:spPr/>
      <dgm:t>
        <a:bodyPr/>
        <a:lstStyle/>
        <a:p>
          <a:endParaRPr lang="en-US"/>
        </a:p>
      </dgm:t>
    </dgm:pt>
    <dgm:pt modelId="{390B5272-E070-4C4D-AFB3-FFDE8C66E9FF}" type="sibTrans" cxnId="{5361CA29-50F9-44F7-AC41-2E0CF7E738FF}">
      <dgm:prSet/>
      <dgm:spPr/>
      <dgm:t>
        <a:bodyPr/>
        <a:lstStyle/>
        <a:p>
          <a:endParaRPr lang="en-US"/>
        </a:p>
      </dgm:t>
    </dgm:pt>
    <dgm:pt modelId="{709E5F3E-EFA5-4F84-94C9-54F881F9B485}" type="pres">
      <dgm:prSet presAssocID="{9181A6DD-A444-47DC-8C8C-77741319FADA}" presName="root" presStyleCnt="0">
        <dgm:presLayoutVars>
          <dgm:dir/>
          <dgm:resizeHandles val="exact"/>
        </dgm:presLayoutVars>
      </dgm:prSet>
      <dgm:spPr/>
    </dgm:pt>
    <dgm:pt modelId="{4FEE3247-B959-4A98-AAE7-161995D2AB97}" type="pres">
      <dgm:prSet presAssocID="{38A1D7A3-E31C-4BCA-827F-49CC5870DAD3}" presName="compNode" presStyleCnt="0"/>
      <dgm:spPr/>
    </dgm:pt>
    <dgm:pt modelId="{CD111A80-49B8-4843-89A9-FC3DD82CB94C}" type="pres">
      <dgm:prSet presAssocID="{38A1D7A3-E31C-4BCA-827F-49CC5870DAD3}" presName="bgRect" presStyleLbl="bgShp" presStyleIdx="0" presStyleCnt="4"/>
      <dgm:spPr/>
    </dgm:pt>
    <dgm:pt modelId="{44F3E50C-13C6-4594-AC1A-E030B46EB913}" type="pres">
      <dgm:prSet presAssocID="{38A1D7A3-E31C-4BCA-827F-49CC5870DA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C1BC286-690C-4B61-8E6F-4476360453E3}" type="pres">
      <dgm:prSet presAssocID="{38A1D7A3-E31C-4BCA-827F-49CC5870DAD3}" presName="spaceRect" presStyleCnt="0"/>
      <dgm:spPr/>
    </dgm:pt>
    <dgm:pt modelId="{4D71D51F-3796-4FEB-B351-D09585D92436}" type="pres">
      <dgm:prSet presAssocID="{38A1D7A3-E31C-4BCA-827F-49CC5870DAD3}" presName="parTx" presStyleLbl="revTx" presStyleIdx="0" presStyleCnt="5">
        <dgm:presLayoutVars>
          <dgm:chMax val="0"/>
          <dgm:chPref val="0"/>
        </dgm:presLayoutVars>
      </dgm:prSet>
      <dgm:spPr/>
    </dgm:pt>
    <dgm:pt modelId="{2A0680DD-EEB9-40B6-971A-C5DA3694A460}" type="pres">
      <dgm:prSet presAssocID="{38A1D7A3-E31C-4BCA-827F-49CC5870DAD3}" presName="desTx" presStyleLbl="revTx" presStyleIdx="1" presStyleCnt="5">
        <dgm:presLayoutVars/>
      </dgm:prSet>
      <dgm:spPr/>
    </dgm:pt>
    <dgm:pt modelId="{92465A86-53BD-4CDD-A645-100F88DD3E01}" type="pres">
      <dgm:prSet presAssocID="{69DA8F03-F024-4787-BB4E-0AF123604E13}" presName="sibTrans" presStyleCnt="0"/>
      <dgm:spPr/>
    </dgm:pt>
    <dgm:pt modelId="{894C5301-BEBF-4921-A8BD-2B68BDBEEDAC}" type="pres">
      <dgm:prSet presAssocID="{249E3857-9375-42AD-BE9F-792BB63AE422}" presName="compNode" presStyleCnt="0"/>
      <dgm:spPr/>
    </dgm:pt>
    <dgm:pt modelId="{98B4B9CD-1274-4620-A56E-0423D94227EF}" type="pres">
      <dgm:prSet presAssocID="{249E3857-9375-42AD-BE9F-792BB63AE422}" presName="bgRect" presStyleLbl="bgShp" presStyleIdx="1" presStyleCnt="4"/>
      <dgm:spPr/>
    </dgm:pt>
    <dgm:pt modelId="{746927A0-E30F-47DC-B0F0-12F4488B5A67}" type="pres">
      <dgm:prSet presAssocID="{249E3857-9375-42AD-BE9F-792BB63AE4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CD5DC6CB-B93C-4324-8E60-DCD38DA8F0F6}" type="pres">
      <dgm:prSet presAssocID="{249E3857-9375-42AD-BE9F-792BB63AE422}" presName="spaceRect" presStyleCnt="0"/>
      <dgm:spPr/>
    </dgm:pt>
    <dgm:pt modelId="{928D03A4-C66D-4B78-88D9-541809E0BC51}" type="pres">
      <dgm:prSet presAssocID="{249E3857-9375-42AD-BE9F-792BB63AE422}" presName="parTx" presStyleLbl="revTx" presStyleIdx="2" presStyleCnt="5">
        <dgm:presLayoutVars>
          <dgm:chMax val="0"/>
          <dgm:chPref val="0"/>
        </dgm:presLayoutVars>
      </dgm:prSet>
      <dgm:spPr/>
    </dgm:pt>
    <dgm:pt modelId="{A5746784-3D09-428C-92B1-97350710864D}" type="pres">
      <dgm:prSet presAssocID="{2C8E3D33-234D-4570-B1AD-5C5CBF7159E1}" presName="sibTrans" presStyleCnt="0"/>
      <dgm:spPr/>
    </dgm:pt>
    <dgm:pt modelId="{A9A0A808-2D7E-445F-ABE9-3E67BEDB5741}" type="pres">
      <dgm:prSet presAssocID="{3A55BDA0-707D-4C12-BA27-1BC87EF83A6B}" presName="compNode" presStyleCnt="0"/>
      <dgm:spPr/>
    </dgm:pt>
    <dgm:pt modelId="{54F9F269-08BC-43F1-A267-4F67F9CC0718}" type="pres">
      <dgm:prSet presAssocID="{3A55BDA0-707D-4C12-BA27-1BC87EF83A6B}" presName="bgRect" presStyleLbl="bgShp" presStyleIdx="2" presStyleCnt="4"/>
      <dgm:spPr/>
    </dgm:pt>
    <dgm:pt modelId="{EC1CE9ED-5461-4B16-9F4C-2A583BE355D4}" type="pres">
      <dgm:prSet presAssocID="{3A55BDA0-707D-4C12-BA27-1BC87EF83A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E1A79AEE-1CD5-4A61-8209-C315ED9A1451}" type="pres">
      <dgm:prSet presAssocID="{3A55BDA0-707D-4C12-BA27-1BC87EF83A6B}" presName="spaceRect" presStyleCnt="0"/>
      <dgm:spPr/>
    </dgm:pt>
    <dgm:pt modelId="{E164263D-DA68-4424-8224-95C53C4BC4A7}" type="pres">
      <dgm:prSet presAssocID="{3A55BDA0-707D-4C12-BA27-1BC87EF83A6B}" presName="parTx" presStyleLbl="revTx" presStyleIdx="3" presStyleCnt="5">
        <dgm:presLayoutVars>
          <dgm:chMax val="0"/>
          <dgm:chPref val="0"/>
        </dgm:presLayoutVars>
      </dgm:prSet>
      <dgm:spPr/>
    </dgm:pt>
    <dgm:pt modelId="{54179E4F-C50A-4EDB-BADF-988FC9DC8006}" type="pres">
      <dgm:prSet presAssocID="{F170695C-3DDD-4C5C-BEF8-F598E71D1254}" presName="sibTrans" presStyleCnt="0"/>
      <dgm:spPr/>
    </dgm:pt>
    <dgm:pt modelId="{57E1F70C-CF59-4972-9686-F931BC5BD13E}" type="pres">
      <dgm:prSet presAssocID="{0108253D-5CFF-4D04-8440-5730ACA48157}" presName="compNode" presStyleCnt="0"/>
      <dgm:spPr/>
    </dgm:pt>
    <dgm:pt modelId="{3C00AE33-1604-4512-B361-F15441DF8D61}" type="pres">
      <dgm:prSet presAssocID="{0108253D-5CFF-4D04-8440-5730ACA48157}" presName="bgRect" presStyleLbl="bgShp" presStyleIdx="3" presStyleCnt="4"/>
      <dgm:spPr/>
    </dgm:pt>
    <dgm:pt modelId="{728BE8EA-0071-4E6E-B7B2-4DD46907E3DD}" type="pres">
      <dgm:prSet presAssocID="{0108253D-5CFF-4D04-8440-5730ACA481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A7BF2E9-7425-4F91-B9FD-EE524E962666}" type="pres">
      <dgm:prSet presAssocID="{0108253D-5CFF-4D04-8440-5730ACA48157}" presName="spaceRect" presStyleCnt="0"/>
      <dgm:spPr/>
    </dgm:pt>
    <dgm:pt modelId="{CF08B36B-CE84-4BF3-80EC-07A94CCD6B55}" type="pres">
      <dgm:prSet presAssocID="{0108253D-5CFF-4D04-8440-5730ACA4815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361CA29-50F9-44F7-AC41-2E0CF7E738FF}" srcId="{9181A6DD-A444-47DC-8C8C-77741319FADA}" destId="{0108253D-5CFF-4D04-8440-5730ACA48157}" srcOrd="3" destOrd="0" parTransId="{E7657F5E-799E-4454-97FB-AF9131E7F241}" sibTransId="{390B5272-E070-4C4D-AFB3-FFDE8C66E9FF}"/>
    <dgm:cxn modelId="{8386513B-D8BB-45AF-B6E6-2A9FAADCA50C}" type="presOf" srcId="{0108253D-5CFF-4D04-8440-5730ACA48157}" destId="{CF08B36B-CE84-4BF3-80EC-07A94CCD6B55}" srcOrd="0" destOrd="0" presId="urn:microsoft.com/office/officeart/2018/2/layout/IconVerticalSolidList"/>
    <dgm:cxn modelId="{7A7DEC41-C583-4656-AD7D-3730F01190FE}" srcId="{38A1D7A3-E31C-4BCA-827F-49CC5870DAD3}" destId="{67B8390C-60A3-4374-825E-54275BF3B633}" srcOrd="0" destOrd="0" parTransId="{3CB45018-9EEC-45A0-B390-12D93F5E3C93}" sibTransId="{9C17B2F1-E22D-4A6F-B3AE-31415F7BA13E}"/>
    <dgm:cxn modelId="{25FEBB77-A0BE-4CF3-BC46-A650468CD18D}" type="presOf" srcId="{67B8390C-60A3-4374-825E-54275BF3B633}" destId="{2A0680DD-EEB9-40B6-971A-C5DA3694A460}" srcOrd="0" destOrd="0" presId="urn:microsoft.com/office/officeart/2018/2/layout/IconVerticalSolidList"/>
    <dgm:cxn modelId="{D02C4478-9879-41B1-A5B0-3548F51F492E}" type="presOf" srcId="{38A1D7A3-E31C-4BCA-827F-49CC5870DAD3}" destId="{4D71D51F-3796-4FEB-B351-D09585D92436}" srcOrd="0" destOrd="0" presId="urn:microsoft.com/office/officeart/2018/2/layout/IconVerticalSolidList"/>
    <dgm:cxn modelId="{71A2E07B-1586-4849-8655-43730A6D5F10}" type="presOf" srcId="{3A55BDA0-707D-4C12-BA27-1BC87EF83A6B}" destId="{E164263D-DA68-4424-8224-95C53C4BC4A7}" srcOrd="0" destOrd="0" presId="urn:microsoft.com/office/officeart/2018/2/layout/IconVerticalSolidList"/>
    <dgm:cxn modelId="{A28B71A7-859F-497F-BEA3-C8814B68B610}" srcId="{9181A6DD-A444-47DC-8C8C-77741319FADA}" destId="{38A1D7A3-E31C-4BCA-827F-49CC5870DAD3}" srcOrd="0" destOrd="0" parTransId="{7605F37C-B78F-477E-AB49-A0AD9C522629}" sibTransId="{69DA8F03-F024-4787-BB4E-0AF123604E13}"/>
    <dgm:cxn modelId="{742299B4-1D5B-48AB-BC2D-5BBC7624A90D}" srcId="{9181A6DD-A444-47DC-8C8C-77741319FADA}" destId="{3A55BDA0-707D-4C12-BA27-1BC87EF83A6B}" srcOrd="2" destOrd="0" parTransId="{10446E8F-E9AE-48D1-ACE3-AC40968879AF}" sibTransId="{F170695C-3DDD-4C5C-BEF8-F598E71D1254}"/>
    <dgm:cxn modelId="{EF632CB5-64E7-4C55-96EA-40FB007E812B}" type="presOf" srcId="{9181A6DD-A444-47DC-8C8C-77741319FADA}" destId="{709E5F3E-EFA5-4F84-94C9-54F881F9B485}" srcOrd="0" destOrd="0" presId="urn:microsoft.com/office/officeart/2018/2/layout/IconVerticalSolidList"/>
    <dgm:cxn modelId="{34068AE2-9A38-4B39-9941-231E744347A3}" srcId="{38A1D7A3-E31C-4BCA-827F-49CC5870DAD3}" destId="{39E31FFB-C8F5-4EFD-8C72-A80FBB28F42A}" srcOrd="1" destOrd="0" parTransId="{52DB6FF0-1DBF-4A22-9B92-49AB96545689}" sibTransId="{03B4C4E6-6125-4843-A45D-3A8E0A4C7E66}"/>
    <dgm:cxn modelId="{4C81D7E8-6A34-41D6-A745-745686A93473}" type="presOf" srcId="{39E31FFB-C8F5-4EFD-8C72-A80FBB28F42A}" destId="{2A0680DD-EEB9-40B6-971A-C5DA3694A460}" srcOrd="0" destOrd="1" presId="urn:microsoft.com/office/officeart/2018/2/layout/IconVerticalSolidList"/>
    <dgm:cxn modelId="{979F33ED-258E-4A26-95E4-657C89172EE4}" type="presOf" srcId="{249E3857-9375-42AD-BE9F-792BB63AE422}" destId="{928D03A4-C66D-4B78-88D9-541809E0BC51}" srcOrd="0" destOrd="0" presId="urn:microsoft.com/office/officeart/2018/2/layout/IconVerticalSolidList"/>
    <dgm:cxn modelId="{0CFF6BF9-498B-4F28-A50C-75ED7F107F78}" srcId="{9181A6DD-A444-47DC-8C8C-77741319FADA}" destId="{249E3857-9375-42AD-BE9F-792BB63AE422}" srcOrd="1" destOrd="0" parTransId="{FA83A618-2378-4E54-8291-49CB3CDDFB4F}" sibTransId="{2C8E3D33-234D-4570-B1AD-5C5CBF7159E1}"/>
    <dgm:cxn modelId="{BE452395-C568-4E62-A689-D0BB7B769044}" type="presParOf" srcId="{709E5F3E-EFA5-4F84-94C9-54F881F9B485}" destId="{4FEE3247-B959-4A98-AAE7-161995D2AB97}" srcOrd="0" destOrd="0" presId="urn:microsoft.com/office/officeart/2018/2/layout/IconVerticalSolidList"/>
    <dgm:cxn modelId="{D3B7D75A-27D6-4D58-9937-338F3BED7931}" type="presParOf" srcId="{4FEE3247-B959-4A98-AAE7-161995D2AB97}" destId="{CD111A80-49B8-4843-89A9-FC3DD82CB94C}" srcOrd="0" destOrd="0" presId="urn:microsoft.com/office/officeart/2018/2/layout/IconVerticalSolidList"/>
    <dgm:cxn modelId="{AD37AF41-842B-485D-8BDC-352A2516FBFE}" type="presParOf" srcId="{4FEE3247-B959-4A98-AAE7-161995D2AB97}" destId="{44F3E50C-13C6-4594-AC1A-E030B46EB913}" srcOrd="1" destOrd="0" presId="urn:microsoft.com/office/officeart/2018/2/layout/IconVerticalSolidList"/>
    <dgm:cxn modelId="{404527A1-6890-4163-BCCD-2B7ECD38F7B0}" type="presParOf" srcId="{4FEE3247-B959-4A98-AAE7-161995D2AB97}" destId="{3C1BC286-690C-4B61-8E6F-4476360453E3}" srcOrd="2" destOrd="0" presId="urn:microsoft.com/office/officeart/2018/2/layout/IconVerticalSolidList"/>
    <dgm:cxn modelId="{5AB00ABE-60F2-4C33-A164-F488F7BFF26F}" type="presParOf" srcId="{4FEE3247-B959-4A98-AAE7-161995D2AB97}" destId="{4D71D51F-3796-4FEB-B351-D09585D92436}" srcOrd="3" destOrd="0" presId="urn:microsoft.com/office/officeart/2018/2/layout/IconVerticalSolidList"/>
    <dgm:cxn modelId="{2C3363F2-4C4C-49A6-AF49-CC6036825D3E}" type="presParOf" srcId="{4FEE3247-B959-4A98-AAE7-161995D2AB97}" destId="{2A0680DD-EEB9-40B6-971A-C5DA3694A460}" srcOrd="4" destOrd="0" presId="urn:microsoft.com/office/officeart/2018/2/layout/IconVerticalSolidList"/>
    <dgm:cxn modelId="{4F49AEBF-E327-4BF9-A77B-E211B4AB0D0A}" type="presParOf" srcId="{709E5F3E-EFA5-4F84-94C9-54F881F9B485}" destId="{92465A86-53BD-4CDD-A645-100F88DD3E01}" srcOrd="1" destOrd="0" presId="urn:microsoft.com/office/officeart/2018/2/layout/IconVerticalSolidList"/>
    <dgm:cxn modelId="{BED707F4-8FFF-499C-8A69-48A666EAE52E}" type="presParOf" srcId="{709E5F3E-EFA5-4F84-94C9-54F881F9B485}" destId="{894C5301-BEBF-4921-A8BD-2B68BDBEEDAC}" srcOrd="2" destOrd="0" presId="urn:microsoft.com/office/officeart/2018/2/layout/IconVerticalSolidList"/>
    <dgm:cxn modelId="{32FC5138-09D5-4166-A331-9AC784A0AF0D}" type="presParOf" srcId="{894C5301-BEBF-4921-A8BD-2B68BDBEEDAC}" destId="{98B4B9CD-1274-4620-A56E-0423D94227EF}" srcOrd="0" destOrd="0" presId="urn:microsoft.com/office/officeart/2018/2/layout/IconVerticalSolidList"/>
    <dgm:cxn modelId="{9ACC2C09-DCEF-4E03-9E1D-54B89AB421EB}" type="presParOf" srcId="{894C5301-BEBF-4921-A8BD-2B68BDBEEDAC}" destId="{746927A0-E30F-47DC-B0F0-12F4488B5A67}" srcOrd="1" destOrd="0" presId="urn:microsoft.com/office/officeart/2018/2/layout/IconVerticalSolidList"/>
    <dgm:cxn modelId="{36F0F32A-7D7A-45B1-99EB-357AD2CD178C}" type="presParOf" srcId="{894C5301-BEBF-4921-A8BD-2B68BDBEEDAC}" destId="{CD5DC6CB-B93C-4324-8E60-DCD38DA8F0F6}" srcOrd="2" destOrd="0" presId="urn:microsoft.com/office/officeart/2018/2/layout/IconVerticalSolidList"/>
    <dgm:cxn modelId="{4B7A987B-4365-4CC7-83D5-22C36E8D3853}" type="presParOf" srcId="{894C5301-BEBF-4921-A8BD-2B68BDBEEDAC}" destId="{928D03A4-C66D-4B78-88D9-541809E0BC51}" srcOrd="3" destOrd="0" presId="urn:microsoft.com/office/officeart/2018/2/layout/IconVerticalSolidList"/>
    <dgm:cxn modelId="{04FEF473-1AF4-40DE-8E87-EA60C8D854ED}" type="presParOf" srcId="{709E5F3E-EFA5-4F84-94C9-54F881F9B485}" destId="{A5746784-3D09-428C-92B1-97350710864D}" srcOrd="3" destOrd="0" presId="urn:microsoft.com/office/officeart/2018/2/layout/IconVerticalSolidList"/>
    <dgm:cxn modelId="{2A11F7FB-7ADD-4AB9-8BF7-B9162B702BDE}" type="presParOf" srcId="{709E5F3E-EFA5-4F84-94C9-54F881F9B485}" destId="{A9A0A808-2D7E-445F-ABE9-3E67BEDB5741}" srcOrd="4" destOrd="0" presId="urn:microsoft.com/office/officeart/2018/2/layout/IconVerticalSolidList"/>
    <dgm:cxn modelId="{A6BB7197-715C-4AC4-AD93-BC3AF6388D4D}" type="presParOf" srcId="{A9A0A808-2D7E-445F-ABE9-3E67BEDB5741}" destId="{54F9F269-08BC-43F1-A267-4F67F9CC0718}" srcOrd="0" destOrd="0" presId="urn:microsoft.com/office/officeart/2018/2/layout/IconVerticalSolidList"/>
    <dgm:cxn modelId="{91FE5629-C8AD-4E5E-873C-089A209BBB98}" type="presParOf" srcId="{A9A0A808-2D7E-445F-ABE9-3E67BEDB5741}" destId="{EC1CE9ED-5461-4B16-9F4C-2A583BE355D4}" srcOrd="1" destOrd="0" presId="urn:microsoft.com/office/officeart/2018/2/layout/IconVerticalSolidList"/>
    <dgm:cxn modelId="{A0A04D85-6079-4F23-9597-8E9A71DE304C}" type="presParOf" srcId="{A9A0A808-2D7E-445F-ABE9-3E67BEDB5741}" destId="{E1A79AEE-1CD5-4A61-8209-C315ED9A1451}" srcOrd="2" destOrd="0" presId="urn:microsoft.com/office/officeart/2018/2/layout/IconVerticalSolidList"/>
    <dgm:cxn modelId="{A55D4093-EFCE-4901-A65D-637F633EE4F9}" type="presParOf" srcId="{A9A0A808-2D7E-445F-ABE9-3E67BEDB5741}" destId="{E164263D-DA68-4424-8224-95C53C4BC4A7}" srcOrd="3" destOrd="0" presId="urn:microsoft.com/office/officeart/2018/2/layout/IconVerticalSolidList"/>
    <dgm:cxn modelId="{6A73485E-0C4B-4D4C-9167-2A3DADD617F3}" type="presParOf" srcId="{709E5F3E-EFA5-4F84-94C9-54F881F9B485}" destId="{54179E4F-C50A-4EDB-BADF-988FC9DC8006}" srcOrd="5" destOrd="0" presId="urn:microsoft.com/office/officeart/2018/2/layout/IconVerticalSolidList"/>
    <dgm:cxn modelId="{B49911BB-1485-4AC6-B999-77F71378F35A}" type="presParOf" srcId="{709E5F3E-EFA5-4F84-94C9-54F881F9B485}" destId="{57E1F70C-CF59-4972-9686-F931BC5BD13E}" srcOrd="6" destOrd="0" presId="urn:microsoft.com/office/officeart/2018/2/layout/IconVerticalSolidList"/>
    <dgm:cxn modelId="{F0801881-7C35-4F6F-ACF2-F5AAD3F54BB4}" type="presParOf" srcId="{57E1F70C-CF59-4972-9686-F931BC5BD13E}" destId="{3C00AE33-1604-4512-B361-F15441DF8D61}" srcOrd="0" destOrd="0" presId="urn:microsoft.com/office/officeart/2018/2/layout/IconVerticalSolidList"/>
    <dgm:cxn modelId="{967D0582-F711-416C-B50C-1879CCFA0ACA}" type="presParOf" srcId="{57E1F70C-CF59-4972-9686-F931BC5BD13E}" destId="{728BE8EA-0071-4E6E-B7B2-4DD46907E3DD}" srcOrd="1" destOrd="0" presId="urn:microsoft.com/office/officeart/2018/2/layout/IconVerticalSolidList"/>
    <dgm:cxn modelId="{33CD5B9A-102A-47D4-AC93-CC31F03D34F2}" type="presParOf" srcId="{57E1F70C-CF59-4972-9686-F931BC5BD13E}" destId="{FA7BF2E9-7425-4F91-B9FD-EE524E962666}" srcOrd="2" destOrd="0" presId="urn:microsoft.com/office/officeart/2018/2/layout/IconVerticalSolidList"/>
    <dgm:cxn modelId="{219EBBEB-FDB9-453F-9C85-8796592CFD5D}" type="presParOf" srcId="{57E1F70C-CF59-4972-9686-F931BC5BD13E}" destId="{CF08B36B-CE84-4BF3-80EC-07A94CCD6B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96A597-0A55-487E-AB87-17DB41ECE4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8B2DC8-C64F-4D1D-A8C3-D32A9D751C9C}">
      <dgm:prSet/>
      <dgm:spPr/>
      <dgm:t>
        <a:bodyPr/>
        <a:lstStyle/>
        <a:p>
          <a:r>
            <a:rPr lang="es-GT" dirty="0"/>
            <a:t>ADMINISTRACION</a:t>
          </a:r>
          <a:endParaRPr lang="en-US" dirty="0"/>
        </a:p>
      </dgm:t>
    </dgm:pt>
    <dgm:pt modelId="{6D25E02F-4F6D-43A7-A7F9-4175D0061D71}" type="parTrans" cxnId="{F1F3CC7C-69D0-434C-9DE2-32DC902BBD2D}">
      <dgm:prSet/>
      <dgm:spPr/>
      <dgm:t>
        <a:bodyPr/>
        <a:lstStyle/>
        <a:p>
          <a:endParaRPr lang="en-US"/>
        </a:p>
      </dgm:t>
    </dgm:pt>
    <dgm:pt modelId="{D4D72F48-911C-4032-829F-C8FCA16773AD}" type="sibTrans" cxnId="{F1F3CC7C-69D0-434C-9DE2-32DC902BBD2D}">
      <dgm:prSet/>
      <dgm:spPr/>
      <dgm:t>
        <a:bodyPr/>
        <a:lstStyle/>
        <a:p>
          <a:endParaRPr lang="en-US"/>
        </a:p>
      </dgm:t>
    </dgm:pt>
    <dgm:pt modelId="{A2E162C8-F11E-486D-A8EC-AEF3CA415377}">
      <dgm:prSet/>
      <dgm:spPr/>
      <dgm:t>
        <a:bodyPr/>
        <a:lstStyle/>
        <a:p>
          <a:r>
            <a:rPr lang="es-GT"/>
            <a:t>ACADEMIA</a:t>
          </a:r>
          <a:endParaRPr lang="en-US"/>
        </a:p>
      </dgm:t>
    </dgm:pt>
    <dgm:pt modelId="{DD7E9148-497E-4552-98C1-EDC3BE3ABCC1}" type="parTrans" cxnId="{27A76300-9D0C-4114-894E-D16760E24757}">
      <dgm:prSet/>
      <dgm:spPr/>
      <dgm:t>
        <a:bodyPr/>
        <a:lstStyle/>
        <a:p>
          <a:endParaRPr lang="en-US"/>
        </a:p>
      </dgm:t>
    </dgm:pt>
    <dgm:pt modelId="{CF11C031-484C-4232-B7AC-1638381C831B}" type="sibTrans" cxnId="{27A76300-9D0C-4114-894E-D16760E24757}">
      <dgm:prSet/>
      <dgm:spPr/>
      <dgm:t>
        <a:bodyPr/>
        <a:lstStyle/>
        <a:p>
          <a:endParaRPr lang="en-US"/>
        </a:p>
      </dgm:t>
    </dgm:pt>
    <dgm:pt modelId="{94672E6C-FC1D-4E8D-960E-5D43173820A2}">
      <dgm:prSet/>
      <dgm:spPr/>
      <dgm:t>
        <a:bodyPr/>
        <a:lstStyle/>
        <a:p>
          <a:r>
            <a:rPr lang="es-GT" dirty="0"/>
            <a:t>COMUNICACIÓN</a:t>
          </a:r>
          <a:endParaRPr lang="en-US" dirty="0"/>
        </a:p>
      </dgm:t>
    </dgm:pt>
    <dgm:pt modelId="{061B34BF-7A5B-46A0-8D1D-BFE7CB6E64B8}" type="parTrans" cxnId="{CA09D6F3-5FAC-4E90-8DC8-E525683DFBD4}">
      <dgm:prSet/>
      <dgm:spPr/>
      <dgm:t>
        <a:bodyPr/>
        <a:lstStyle/>
        <a:p>
          <a:endParaRPr lang="en-US"/>
        </a:p>
      </dgm:t>
    </dgm:pt>
    <dgm:pt modelId="{4303D96E-E92E-4E3C-AC24-70776BAD0877}" type="sibTrans" cxnId="{CA09D6F3-5FAC-4E90-8DC8-E525683DFBD4}">
      <dgm:prSet/>
      <dgm:spPr/>
      <dgm:t>
        <a:bodyPr/>
        <a:lstStyle/>
        <a:p>
          <a:endParaRPr lang="en-US"/>
        </a:p>
      </dgm:t>
    </dgm:pt>
    <dgm:pt modelId="{BE6F15B5-14EA-4607-AE65-034D465FC78D}" type="pres">
      <dgm:prSet presAssocID="{D196A597-0A55-487E-AB87-17DB41ECE4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8CE198-EE3E-4CD0-B3AE-33C63A23AA8A}" type="pres">
      <dgm:prSet presAssocID="{D48B2DC8-C64F-4D1D-A8C3-D32A9D751C9C}" presName="hierRoot1" presStyleCnt="0"/>
      <dgm:spPr/>
    </dgm:pt>
    <dgm:pt modelId="{52D766AA-46A0-4D8C-B293-6EB8AF6F9575}" type="pres">
      <dgm:prSet presAssocID="{D48B2DC8-C64F-4D1D-A8C3-D32A9D751C9C}" presName="composite" presStyleCnt="0"/>
      <dgm:spPr/>
    </dgm:pt>
    <dgm:pt modelId="{5B7E18E6-5F36-4C93-B372-D7E0E7278E10}" type="pres">
      <dgm:prSet presAssocID="{D48B2DC8-C64F-4D1D-A8C3-D32A9D751C9C}" presName="background" presStyleLbl="node0" presStyleIdx="0" presStyleCnt="3"/>
      <dgm:spPr/>
    </dgm:pt>
    <dgm:pt modelId="{4E13A1BF-B0C0-4B1C-89A7-E0A196CEF109}" type="pres">
      <dgm:prSet presAssocID="{D48B2DC8-C64F-4D1D-A8C3-D32A9D751C9C}" presName="text" presStyleLbl="fgAcc0" presStyleIdx="0" presStyleCnt="3">
        <dgm:presLayoutVars>
          <dgm:chPref val="3"/>
        </dgm:presLayoutVars>
      </dgm:prSet>
      <dgm:spPr/>
    </dgm:pt>
    <dgm:pt modelId="{0503F620-C625-4BAA-B071-36BDFCDF5788}" type="pres">
      <dgm:prSet presAssocID="{D48B2DC8-C64F-4D1D-A8C3-D32A9D751C9C}" presName="hierChild2" presStyleCnt="0"/>
      <dgm:spPr/>
    </dgm:pt>
    <dgm:pt modelId="{5BCF21D9-596E-4FF1-87BD-FCF376F937AA}" type="pres">
      <dgm:prSet presAssocID="{A2E162C8-F11E-486D-A8EC-AEF3CA415377}" presName="hierRoot1" presStyleCnt="0"/>
      <dgm:spPr/>
    </dgm:pt>
    <dgm:pt modelId="{E57160D5-C4A4-4EA2-8E1B-5FFFA3274776}" type="pres">
      <dgm:prSet presAssocID="{A2E162C8-F11E-486D-A8EC-AEF3CA415377}" presName="composite" presStyleCnt="0"/>
      <dgm:spPr/>
    </dgm:pt>
    <dgm:pt modelId="{CCA9BCC6-70C8-44BE-B7F5-D1039FEAAA9B}" type="pres">
      <dgm:prSet presAssocID="{A2E162C8-F11E-486D-A8EC-AEF3CA415377}" presName="background" presStyleLbl="node0" presStyleIdx="1" presStyleCnt="3"/>
      <dgm:spPr/>
    </dgm:pt>
    <dgm:pt modelId="{25CC9000-3D2E-4627-A98B-7E377BBA87F2}" type="pres">
      <dgm:prSet presAssocID="{A2E162C8-F11E-486D-A8EC-AEF3CA415377}" presName="text" presStyleLbl="fgAcc0" presStyleIdx="1" presStyleCnt="3">
        <dgm:presLayoutVars>
          <dgm:chPref val="3"/>
        </dgm:presLayoutVars>
      </dgm:prSet>
      <dgm:spPr/>
    </dgm:pt>
    <dgm:pt modelId="{339886B8-101A-484E-AE38-34E1D63436FB}" type="pres">
      <dgm:prSet presAssocID="{A2E162C8-F11E-486D-A8EC-AEF3CA415377}" presName="hierChild2" presStyleCnt="0"/>
      <dgm:spPr/>
    </dgm:pt>
    <dgm:pt modelId="{11A0337C-8C7E-4A99-A95B-3BE9A871170F}" type="pres">
      <dgm:prSet presAssocID="{94672E6C-FC1D-4E8D-960E-5D43173820A2}" presName="hierRoot1" presStyleCnt="0"/>
      <dgm:spPr/>
    </dgm:pt>
    <dgm:pt modelId="{726BEBB9-0DAA-4FE7-891A-E22A0DF9F6D3}" type="pres">
      <dgm:prSet presAssocID="{94672E6C-FC1D-4E8D-960E-5D43173820A2}" presName="composite" presStyleCnt="0"/>
      <dgm:spPr/>
    </dgm:pt>
    <dgm:pt modelId="{C57162F1-8CAD-4C83-B087-58B558565F00}" type="pres">
      <dgm:prSet presAssocID="{94672E6C-FC1D-4E8D-960E-5D43173820A2}" presName="background" presStyleLbl="node0" presStyleIdx="2" presStyleCnt="3"/>
      <dgm:spPr/>
    </dgm:pt>
    <dgm:pt modelId="{CF20A913-C8E8-4862-9BAF-5B19437A472B}" type="pres">
      <dgm:prSet presAssocID="{94672E6C-FC1D-4E8D-960E-5D43173820A2}" presName="text" presStyleLbl="fgAcc0" presStyleIdx="2" presStyleCnt="3">
        <dgm:presLayoutVars>
          <dgm:chPref val="3"/>
        </dgm:presLayoutVars>
      </dgm:prSet>
      <dgm:spPr/>
    </dgm:pt>
    <dgm:pt modelId="{CCA5868C-169F-4F46-BB27-3EC15E9721B1}" type="pres">
      <dgm:prSet presAssocID="{94672E6C-FC1D-4E8D-960E-5D43173820A2}" presName="hierChild2" presStyleCnt="0"/>
      <dgm:spPr/>
    </dgm:pt>
  </dgm:ptLst>
  <dgm:cxnLst>
    <dgm:cxn modelId="{27A76300-9D0C-4114-894E-D16760E24757}" srcId="{D196A597-0A55-487E-AB87-17DB41ECE4ED}" destId="{A2E162C8-F11E-486D-A8EC-AEF3CA415377}" srcOrd="1" destOrd="0" parTransId="{DD7E9148-497E-4552-98C1-EDC3BE3ABCC1}" sibTransId="{CF11C031-484C-4232-B7AC-1638381C831B}"/>
    <dgm:cxn modelId="{F860547A-2EAC-41B2-9979-2CB6FE1B99B9}" type="presOf" srcId="{D48B2DC8-C64F-4D1D-A8C3-D32A9D751C9C}" destId="{4E13A1BF-B0C0-4B1C-89A7-E0A196CEF109}" srcOrd="0" destOrd="0" presId="urn:microsoft.com/office/officeart/2005/8/layout/hierarchy1"/>
    <dgm:cxn modelId="{F1F3CC7C-69D0-434C-9DE2-32DC902BBD2D}" srcId="{D196A597-0A55-487E-AB87-17DB41ECE4ED}" destId="{D48B2DC8-C64F-4D1D-A8C3-D32A9D751C9C}" srcOrd="0" destOrd="0" parTransId="{6D25E02F-4F6D-43A7-A7F9-4175D0061D71}" sibTransId="{D4D72F48-911C-4032-829F-C8FCA16773AD}"/>
    <dgm:cxn modelId="{2AC44E98-7B77-471B-9870-FAB4E7548FA5}" type="presOf" srcId="{94672E6C-FC1D-4E8D-960E-5D43173820A2}" destId="{CF20A913-C8E8-4862-9BAF-5B19437A472B}" srcOrd="0" destOrd="0" presId="urn:microsoft.com/office/officeart/2005/8/layout/hierarchy1"/>
    <dgm:cxn modelId="{297B75A6-A892-413B-BAA7-45688953B0BD}" type="presOf" srcId="{D196A597-0A55-487E-AB87-17DB41ECE4ED}" destId="{BE6F15B5-14EA-4607-AE65-034D465FC78D}" srcOrd="0" destOrd="0" presId="urn:microsoft.com/office/officeart/2005/8/layout/hierarchy1"/>
    <dgm:cxn modelId="{B203D8C9-8B1D-4D43-AA10-B9DF32BD6C92}" type="presOf" srcId="{A2E162C8-F11E-486D-A8EC-AEF3CA415377}" destId="{25CC9000-3D2E-4627-A98B-7E377BBA87F2}" srcOrd="0" destOrd="0" presId="urn:microsoft.com/office/officeart/2005/8/layout/hierarchy1"/>
    <dgm:cxn modelId="{CA09D6F3-5FAC-4E90-8DC8-E525683DFBD4}" srcId="{D196A597-0A55-487E-AB87-17DB41ECE4ED}" destId="{94672E6C-FC1D-4E8D-960E-5D43173820A2}" srcOrd="2" destOrd="0" parTransId="{061B34BF-7A5B-46A0-8D1D-BFE7CB6E64B8}" sibTransId="{4303D96E-E92E-4E3C-AC24-70776BAD0877}"/>
    <dgm:cxn modelId="{2B9D63C2-798C-4F9C-85AB-37F011204E6A}" type="presParOf" srcId="{BE6F15B5-14EA-4607-AE65-034D465FC78D}" destId="{998CE198-EE3E-4CD0-B3AE-33C63A23AA8A}" srcOrd="0" destOrd="0" presId="urn:microsoft.com/office/officeart/2005/8/layout/hierarchy1"/>
    <dgm:cxn modelId="{6B9025B4-2341-4927-90AA-F347A7D0528F}" type="presParOf" srcId="{998CE198-EE3E-4CD0-B3AE-33C63A23AA8A}" destId="{52D766AA-46A0-4D8C-B293-6EB8AF6F9575}" srcOrd="0" destOrd="0" presId="urn:microsoft.com/office/officeart/2005/8/layout/hierarchy1"/>
    <dgm:cxn modelId="{221105E7-00CA-4DD0-AC5E-0692DE23F6D2}" type="presParOf" srcId="{52D766AA-46A0-4D8C-B293-6EB8AF6F9575}" destId="{5B7E18E6-5F36-4C93-B372-D7E0E7278E10}" srcOrd="0" destOrd="0" presId="urn:microsoft.com/office/officeart/2005/8/layout/hierarchy1"/>
    <dgm:cxn modelId="{AD47FAE1-BEEE-434F-BF8D-17AC4234BAAA}" type="presParOf" srcId="{52D766AA-46A0-4D8C-B293-6EB8AF6F9575}" destId="{4E13A1BF-B0C0-4B1C-89A7-E0A196CEF109}" srcOrd="1" destOrd="0" presId="urn:microsoft.com/office/officeart/2005/8/layout/hierarchy1"/>
    <dgm:cxn modelId="{CC9C8D46-4684-46C5-95B5-CDD9869E8877}" type="presParOf" srcId="{998CE198-EE3E-4CD0-B3AE-33C63A23AA8A}" destId="{0503F620-C625-4BAA-B071-36BDFCDF5788}" srcOrd="1" destOrd="0" presId="urn:microsoft.com/office/officeart/2005/8/layout/hierarchy1"/>
    <dgm:cxn modelId="{D7F2B6F8-3323-4ABB-816E-26C789814115}" type="presParOf" srcId="{BE6F15B5-14EA-4607-AE65-034D465FC78D}" destId="{5BCF21D9-596E-4FF1-87BD-FCF376F937AA}" srcOrd="1" destOrd="0" presId="urn:microsoft.com/office/officeart/2005/8/layout/hierarchy1"/>
    <dgm:cxn modelId="{DC34088F-5868-42A8-83B1-BDA348DCD516}" type="presParOf" srcId="{5BCF21D9-596E-4FF1-87BD-FCF376F937AA}" destId="{E57160D5-C4A4-4EA2-8E1B-5FFFA3274776}" srcOrd="0" destOrd="0" presId="urn:microsoft.com/office/officeart/2005/8/layout/hierarchy1"/>
    <dgm:cxn modelId="{10C8B0E7-E99C-41E2-B052-5014B4A86EE2}" type="presParOf" srcId="{E57160D5-C4A4-4EA2-8E1B-5FFFA3274776}" destId="{CCA9BCC6-70C8-44BE-B7F5-D1039FEAAA9B}" srcOrd="0" destOrd="0" presId="urn:microsoft.com/office/officeart/2005/8/layout/hierarchy1"/>
    <dgm:cxn modelId="{A2A98EF5-4BAE-46CB-9783-A6606CEFB1FB}" type="presParOf" srcId="{E57160D5-C4A4-4EA2-8E1B-5FFFA3274776}" destId="{25CC9000-3D2E-4627-A98B-7E377BBA87F2}" srcOrd="1" destOrd="0" presId="urn:microsoft.com/office/officeart/2005/8/layout/hierarchy1"/>
    <dgm:cxn modelId="{D69983AE-D816-46D0-B967-742E503870B6}" type="presParOf" srcId="{5BCF21D9-596E-4FF1-87BD-FCF376F937AA}" destId="{339886B8-101A-484E-AE38-34E1D63436FB}" srcOrd="1" destOrd="0" presId="urn:microsoft.com/office/officeart/2005/8/layout/hierarchy1"/>
    <dgm:cxn modelId="{3A16D729-A093-4F9D-9EE1-5894E0CCF368}" type="presParOf" srcId="{BE6F15B5-14EA-4607-AE65-034D465FC78D}" destId="{11A0337C-8C7E-4A99-A95B-3BE9A871170F}" srcOrd="2" destOrd="0" presId="urn:microsoft.com/office/officeart/2005/8/layout/hierarchy1"/>
    <dgm:cxn modelId="{82E77388-4E69-4961-88D8-75798607A5BF}" type="presParOf" srcId="{11A0337C-8C7E-4A99-A95B-3BE9A871170F}" destId="{726BEBB9-0DAA-4FE7-891A-E22A0DF9F6D3}" srcOrd="0" destOrd="0" presId="urn:microsoft.com/office/officeart/2005/8/layout/hierarchy1"/>
    <dgm:cxn modelId="{03A1E3DB-78B6-4794-BB88-63D1C2A45664}" type="presParOf" srcId="{726BEBB9-0DAA-4FE7-891A-E22A0DF9F6D3}" destId="{C57162F1-8CAD-4C83-B087-58B558565F00}" srcOrd="0" destOrd="0" presId="urn:microsoft.com/office/officeart/2005/8/layout/hierarchy1"/>
    <dgm:cxn modelId="{8EE3339E-72FB-45C1-BF8B-C289007C884D}" type="presParOf" srcId="{726BEBB9-0DAA-4FE7-891A-E22A0DF9F6D3}" destId="{CF20A913-C8E8-4862-9BAF-5B19437A472B}" srcOrd="1" destOrd="0" presId="urn:microsoft.com/office/officeart/2005/8/layout/hierarchy1"/>
    <dgm:cxn modelId="{B47C6C75-F2AF-4599-AC14-25C6E5A8C09F}" type="presParOf" srcId="{11A0337C-8C7E-4A99-A95B-3BE9A871170F}" destId="{CCA5868C-169F-4F46-BB27-3EC15E9721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E1DFB4-4427-499F-BBA4-ACC2F745CD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A983BE5-4F51-4B42-96D2-E842545B7653}">
      <dgm:prSet/>
      <dgm:spPr/>
      <dgm:t>
        <a:bodyPr/>
        <a:lstStyle/>
        <a:p>
          <a:r>
            <a:rPr lang="es-ES" dirty="0"/>
            <a:t>Adquisición de equipo informático</a:t>
          </a:r>
          <a:endParaRPr lang="en-US" dirty="0"/>
        </a:p>
      </dgm:t>
    </dgm:pt>
    <dgm:pt modelId="{BF8B0CE8-C0B3-4A26-A2E1-B916F32D9783}" type="parTrans" cxnId="{0111AC79-7254-4B88-962C-4942135A3BF6}">
      <dgm:prSet/>
      <dgm:spPr/>
      <dgm:t>
        <a:bodyPr/>
        <a:lstStyle/>
        <a:p>
          <a:endParaRPr lang="en-US"/>
        </a:p>
      </dgm:t>
    </dgm:pt>
    <dgm:pt modelId="{9583C02A-F50D-4815-B2DA-19EEFCF97954}" type="sibTrans" cxnId="{0111AC79-7254-4B88-962C-4942135A3BF6}">
      <dgm:prSet/>
      <dgm:spPr/>
      <dgm:t>
        <a:bodyPr/>
        <a:lstStyle/>
        <a:p>
          <a:endParaRPr lang="en-US"/>
        </a:p>
      </dgm:t>
    </dgm:pt>
    <dgm:pt modelId="{6A423D14-DC32-48AC-904B-ACECCE716E68}">
      <dgm:prSet/>
      <dgm:spPr/>
      <dgm:t>
        <a:bodyPr/>
        <a:lstStyle/>
        <a:p>
          <a:r>
            <a:rPr lang="es-ES"/>
            <a:t>Instalación de la suite ofimática Libre Office</a:t>
          </a:r>
          <a:endParaRPr lang="en-US"/>
        </a:p>
      </dgm:t>
    </dgm:pt>
    <dgm:pt modelId="{863B841F-B337-47E3-8038-B9580FE570BA}" type="parTrans" cxnId="{8925E5E3-562F-4BE2-90B6-BE2417B1CC89}">
      <dgm:prSet/>
      <dgm:spPr/>
      <dgm:t>
        <a:bodyPr/>
        <a:lstStyle/>
        <a:p>
          <a:endParaRPr lang="en-US"/>
        </a:p>
      </dgm:t>
    </dgm:pt>
    <dgm:pt modelId="{9A94B3E0-1D38-4F8C-8E52-EFA1CDE29316}" type="sibTrans" cxnId="{8925E5E3-562F-4BE2-90B6-BE2417B1CC89}">
      <dgm:prSet/>
      <dgm:spPr/>
      <dgm:t>
        <a:bodyPr/>
        <a:lstStyle/>
        <a:p>
          <a:endParaRPr lang="en-US"/>
        </a:p>
      </dgm:t>
    </dgm:pt>
    <dgm:pt modelId="{B925D382-F0A8-40B6-94D3-A2FD969489C1}">
      <dgm:prSet/>
      <dgm:spPr/>
      <dgm:t>
        <a:bodyPr/>
        <a:lstStyle/>
        <a:p>
          <a:r>
            <a:rPr lang="es-ES"/>
            <a:t>Base de datos MySQL</a:t>
          </a:r>
          <a:endParaRPr lang="en-US"/>
        </a:p>
      </dgm:t>
    </dgm:pt>
    <dgm:pt modelId="{D876202D-5F0C-4F39-8BD0-CB0DD4CAA8DB}" type="parTrans" cxnId="{23ADAC0D-9F20-458F-8B73-720A1D23A4D1}">
      <dgm:prSet/>
      <dgm:spPr/>
      <dgm:t>
        <a:bodyPr/>
        <a:lstStyle/>
        <a:p>
          <a:endParaRPr lang="en-US"/>
        </a:p>
      </dgm:t>
    </dgm:pt>
    <dgm:pt modelId="{CF0B20E3-708E-4CE7-937F-8E55EB907889}" type="sibTrans" cxnId="{23ADAC0D-9F20-458F-8B73-720A1D23A4D1}">
      <dgm:prSet/>
      <dgm:spPr/>
      <dgm:t>
        <a:bodyPr/>
        <a:lstStyle/>
        <a:p>
          <a:endParaRPr lang="en-US"/>
        </a:p>
      </dgm:t>
    </dgm:pt>
    <dgm:pt modelId="{47EA0368-AA78-43E0-9387-14A5B2253ECD}">
      <dgm:prSet/>
      <dgm:spPr/>
      <dgm:t>
        <a:bodyPr/>
        <a:lstStyle/>
        <a:p>
          <a:r>
            <a:rPr lang="es-ES"/>
            <a:t>Uso de la herramienta Google Drive</a:t>
          </a:r>
          <a:endParaRPr lang="en-US"/>
        </a:p>
      </dgm:t>
    </dgm:pt>
    <dgm:pt modelId="{F33889C6-43E2-4EC9-BF9D-478693E97B32}" type="parTrans" cxnId="{9C3DDF10-351D-42B2-992F-056A6120C2F4}">
      <dgm:prSet/>
      <dgm:spPr/>
      <dgm:t>
        <a:bodyPr/>
        <a:lstStyle/>
        <a:p>
          <a:endParaRPr lang="en-US"/>
        </a:p>
      </dgm:t>
    </dgm:pt>
    <dgm:pt modelId="{CA2E3FFC-5191-42B8-991A-3FAE7A242CC6}" type="sibTrans" cxnId="{9C3DDF10-351D-42B2-992F-056A6120C2F4}">
      <dgm:prSet/>
      <dgm:spPr/>
      <dgm:t>
        <a:bodyPr/>
        <a:lstStyle/>
        <a:p>
          <a:endParaRPr lang="en-US"/>
        </a:p>
      </dgm:t>
    </dgm:pt>
    <dgm:pt modelId="{A75F1DEB-53D7-4D75-B3D8-5C1C96E99A79}">
      <dgm:prSet/>
      <dgm:spPr/>
      <dgm:t>
        <a:bodyPr/>
        <a:lstStyle/>
        <a:p>
          <a:r>
            <a:rPr lang="es-ES"/>
            <a:t>Correo Electrónico</a:t>
          </a:r>
          <a:endParaRPr lang="en-US"/>
        </a:p>
      </dgm:t>
    </dgm:pt>
    <dgm:pt modelId="{36194BCD-DA58-4FC0-A233-0FE7028D4189}" type="parTrans" cxnId="{A2C6973F-081B-4245-A7F8-7FADCEDB5D73}">
      <dgm:prSet/>
      <dgm:spPr/>
      <dgm:t>
        <a:bodyPr/>
        <a:lstStyle/>
        <a:p>
          <a:endParaRPr lang="en-US"/>
        </a:p>
      </dgm:t>
    </dgm:pt>
    <dgm:pt modelId="{BB6D5927-E812-4D7A-9FA3-CA71DDF002E5}" type="sibTrans" cxnId="{A2C6973F-081B-4245-A7F8-7FADCEDB5D73}">
      <dgm:prSet/>
      <dgm:spPr/>
      <dgm:t>
        <a:bodyPr/>
        <a:lstStyle/>
        <a:p>
          <a:endParaRPr lang="en-US"/>
        </a:p>
      </dgm:t>
    </dgm:pt>
    <dgm:pt modelId="{1BD78CD3-C007-45FA-B23F-683AE18AE33E}" type="pres">
      <dgm:prSet presAssocID="{64E1DFB4-4427-499F-BBA4-ACC2F745CD36}" presName="root" presStyleCnt="0">
        <dgm:presLayoutVars>
          <dgm:dir/>
          <dgm:resizeHandles val="exact"/>
        </dgm:presLayoutVars>
      </dgm:prSet>
      <dgm:spPr/>
    </dgm:pt>
    <dgm:pt modelId="{B486922F-2D03-4BC8-B072-C10E5696777E}" type="pres">
      <dgm:prSet presAssocID="{1A983BE5-4F51-4B42-96D2-E842545B7653}" presName="compNode" presStyleCnt="0"/>
      <dgm:spPr/>
    </dgm:pt>
    <dgm:pt modelId="{5ECF9A2A-51DF-4FCF-ACA5-BCAD0DB17536}" type="pres">
      <dgm:prSet presAssocID="{1A983BE5-4F51-4B42-96D2-E842545B7653}" presName="bgRect" presStyleLbl="bgShp" presStyleIdx="0" presStyleCnt="5"/>
      <dgm:spPr/>
    </dgm:pt>
    <dgm:pt modelId="{C6BFE56F-FCBF-4C0A-B5D0-6723EC02BDB9}" type="pres">
      <dgm:prSet presAssocID="{1A983BE5-4F51-4B42-96D2-E842545B765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 with solid fill"/>
        </a:ext>
      </dgm:extLst>
    </dgm:pt>
    <dgm:pt modelId="{2CFC7FF7-4ED7-44F9-B6E4-329964BC566E}" type="pres">
      <dgm:prSet presAssocID="{1A983BE5-4F51-4B42-96D2-E842545B7653}" presName="spaceRect" presStyleCnt="0"/>
      <dgm:spPr/>
    </dgm:pt>
    <dgm:pt modelId="{5BE77900-0A83-4B6D-87DB-31419ABE9992}" type="pres">
      <dgm:prSet presAssocID="{1A983BE5-4F51-4B42-96D2-E842545B7653}" presName="parTx" presStyleLbl="revTx" presStyleIdx="0" presStyleCnt="5">
        <dgm:presLayoutVars>
          <dgm:chMax val="0"/>
          <dgm:chPref val="0"/>
        </dgm:presLayoutVars>
      </dgm:prSet>
      <dgm:spPr/>
    </dgm:pt>
    <dgm:pt modelId="{7FBBCFC2-44CB-4DF7-BAB0-B340DA6A9F59}" type="pres">
      <dgm:prSet presAssocID="{9583C02A-F50D-4815-B2DA-19EEFCF97954}" presName="sibTrans" presStyleCnt="0"/>
      <dgm:spPr/>
    </dgm:pt>
    <dgm:pt modelId="{BFE722FA-1A69-4A8F-B309-2DC303748B7D}" type="pres">
      <dgm:prSet presAssocID="{6A423D14-DC32-48AC-904B-ACECCE716E68}" presName="compNode" presStyleCnt="0"/>
      <dgm:spPr/>
    </dgm:pt>
    <dgm:pt modelId="{292B415C-68F7-454E-9E4D-9D597622F254}" type="pres">
      <dgm:prSet presAssocID="{6A423D14-DC32-48AC-904B-ACECCE716E68}" presName="bgRect" presStyleLbl="bgShp" presStyleIdx="1" presStyleCnt="5"/>
      <dgm:spPr/>
    </dgm:pt>
    <dgm:pt modelId="{DED6E6F1-C296-4ED9-AC0C-D1D4EF19410C}" type="pres">
      <dgm:prSet presAssocID="{6A423D14-DC32-48AC-904B-ACECCE716E6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FF06ED4-DCED-45DB-B349-CDDC895B8A7B}" type="pres">
      <dgm:prSet presAssocID="{6A423D14-DC32-48AC-904B-ACECCE716E68}" presName="spaceRect" presStyleCnt="0"/>
      <dgm:spPr/>
    </dgm:pt>
    <dgm:pt modelId="{431126B6-C4CB-4265-B6AF-046888516E35}" type="pres">
      <dgm:prSet presAssocID="{6A423D14-DC32-48AC-904B-ACECCE716E68}" presName="parTx" presStyleLbl="revTx" presStyleIdx="1" presStyleCnt="5">
        <dgm:presLayoutVars>
          <dgm:chMax val="0"/>
          <dgm:chPref val="0"/>
        </dgm:presLayoutVars>
      </dgm:prSet>
      <dgm:spPr/>
    </dgm:pt>
    <dgm:pt modelId="{FB398318-EB3B-4A21-AA22-6BB92A1C59C1}" type="pres">
      <dgm:prSet presAssocID="{9A94B3E0-1D38-4F8C-8E52-EFA1CDE29316}" presName="sibTrans" presStyleCnt="0"/>
      <dgm:spPr/>
    </dgm:pt>
    <dgm:pt modelId="{2A130363-5938-4B27-8C7F-213D19A19938}" type="pres">
      <dgm:prSet presAssocID="{B925D382-F0A8-40B6-94D3-A2FD969489C1}" presName="compNode" presStyleCnt="0"/>
      <dgm:spPr/>
    </dgm:pt>
    <dgm:pt modelId="{1468A10F-8E66-4FAD-AE44-BA5D6143AC29}" type="pres">
      <dgm:prSet presAssocID="{B925D382-F0A8-40B6-94D3-A2FD969489C1}" presName="bgRect" presStyleLbl="bgShp" presStyleIdx="2" presStyleCnt="5"/>
      <dgm:spPr/>
    </dgm:pt>
    <dgm:pt modelId="{4979AF4D-84C2-4ABF-B109-2C188284BB19}" type="pres">
      <dgm:prSet presAssocID="{B925D382-F0A8-40B6-94D3-A2FD969489C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21572092-9521-47FD-8187-C3BE4BC676F3}" type="pres">
      <dgm:prSet presAssocID="{B925D382-F0A8-40B6-94D3-A2FD969489C1}" presName="spaceRect" presStyleCnt="0"/>
      <dgm:spPr/>
    </dgm:pt>
    <dgm:pt modelId="{D3242C74-0482-427F-9E05-EF59E2E82C51}" type="pres">
      <dgm:prSet presAssocID="{B925D382-F0A8-40B6-94D3-A2FD969489C1}" presName="parTx" presStyleLbl="revTx" presStyleIdx="2" presStyleCnt="5">
        <dgm:presLayoutVars>
          <dgm:chMax val="0"/>
          <dgm:chPref val="0"/>
        </dgm:presLayoutVars>
      </dgm:prSet>
      <dgm:spPr/>
    </dgm:pt>
    <dgm:pt modelId="{DC844CAD-59DF-4E54-A6E5-3030F84DCB93}" type="pres">
      <dgm:prSet presAssocID="{CF0B20E3-708E-4CE7-937F-8E55EB907889}" presName="sibTrans" presStyleCnt="0"/>
      <dgm:spPr/>
    </dgm:pt>
    <dgm:pt modelId="{CC4C07F7-D2DA-4A3B-B198-18DB2FD6B627}" type="pres">
      <dgm:prSet presAssocID="{47EA0368-AA78-43E0-9387-14A5B2253ECD}" presName="compNode" presStyleCnt="0"/>
      <dgm:spPr/>
    </dgm:pt>
    <dgm:pt modelId="{49678680-F3B8-4D94-9293-22E7F10522FD}" type="pres">
      <dgm:prSet presAssocID="{47EA0368-AA78-43E0-9387-14A5B2253ECD}" presName="bgRect" presStyleLbl="bgShp" presStyleIdx="3" presStyleCnt="5"/>
      <dgm:spPr/>
    </dgm:pt>
    <dgm:pt modelId="{9C6CD9B4-3B49-46FC-8123-05A53CE9E53B}" type="pres">
      <dgm:prSet presAssocID="{47EA0368-AA78-43E0-9387-14A5B2253EC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784A835-C697-4415-A342-A04A221303B3}" type="pres">
      <dgm:prSet presAssocID="{47EA0368-AA78-43E0-9387-14A5B2253ECD}" presName="spaceRect" presStyleCnt="0"/>
      <dgm:spPr/>
    </dgm:pt>
    <dgm:pt modelId="{CC7DBC18-FB5D-408E-9D92-E25E53229F19}" type="pres">
      <dgm:prSet presAssocID="{47EA0368-AA78-43E0-9387-14A5B2253ECD}" presName="parTx" presStyleLbl="revTx" presStyleIdx="3" presStyleCnt="5">
        <dgm:presLayoutVars>
          <dgm:chMax val="0"/>
          <dgm:chPref val="0"/>
        </dgm:presLayoutVars>
      </dgm:prSet>
      <dgm:spPr/>
    </dgm:pt>
    <dgm:pt modelId="{F5CBA0CC-DF9F-404F-99D3-1110ACF79391}" type="pres">
      <dgm:prSet presAssocID="{CA2E3FFC-5191-42B8-991A-3FAE7A242CC6}" presName="sibTrans" presStyleCnt="0"/>
      <dgm:spPr/>
    </dgm:pt>
    <dgm:pt modelId="{2D7C8477-11B4-4130-A677-24FD145EE2DC}" type="pres">
      <dgm:prSet presAssocID="{A75F1DEB-53D7-4D75-B3D8-5C1C96E99A79}" presName="compNode" presStyleCnt="0"/>
      <dgm:spPr/>
    </dgm:pt>
    <dgm:pt modelId="{FA7BA1C4-7466-40C6-BDE4-16C836109105}" type="pres">
      <dgm:prSet presAssocID="{A75F1DEB-53D7-4D75-B3D8-5C1C96E99A79}" presName="bgRect" presStyleLbl="bgShp" presStyleIdx="4" presStyleCnt="5"/>
      <dgm:spPr/>
    </dgm:pt>
    <dgm:pt modelId="{0A2CE6C1-32E7-4115-B6AE-DB591F6BDF6B}" type="pres">
      <dgm:prSet presAssocID="{A75F1DEB-53D7-4D75-B3D8-5C1C96E99A7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8F00359-8D79-4506-870A-46E16156F98F}" type="pres">
      <dgm:prSet presAssocID="{A75F1DEB-53D7-4D75-B3D8-5C1C96E99A79}" presName="spaceRect" presStyleCnt="0"/>
      <dgm:spPr/>
    </dgm:pt>
    <dgm:pt modelId="{233FBE5B-DF0D-45FD-AED4-EABD0C4DA3FC}" type="pres">
      <dgm:prSet presAssocID="{A75F1DEB-53D7-4D75-B3D8-5C1C96E99A7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3ADAC0D-9F20-458F-8B73-720A1D23A4D1}" srcId="{64E1DFB4-4427-499F-BBA4-ACC2F745CD36}" destId="{B925D382-F0A8-40B6-94D3-A2FD969489C1}" srcOrd="2" destOrd="0" parTransId="{D876202D-5F0C-4F39-8BD0-CB0DD4CAA8DB}" sibTransId="{CF0B20E3-708E-4CE7-937F-8E55EB907889}"/>
    <dgm:cxn modelId="{E367860E-6761-4BFA-BAA4-043BB011CF1D}" type="presOf" srcId="{A75F1DEB-53D7-4D75-B3D8-5C1C96E99A79}" destId="{233FBE5B-DF0D-45FD-AED4-EABD0C4DA3FC}" srcOrd="0" destOrd="0" presId="urn:microsoft.com/office/officeart/2018/2/layout/IconVerticalSolidList"/>
    <dgm:cxn modelId="{9C3DDF10-351D-42B2-992F-056A6120C2F4}" srcId="{64E1DFB4-4427-499F-BBA4-ACC2F745CD36}" destId="{47EA0368-AA78-43E0-9387-14A5B2253ECD}" srcOrd="3" destOrd="0" parTransId="{F33889C6-43E2-4EC9-BF9D-478693E97B32}" sibTransId="{CA2E3FFC-5191-42B8-991A-3FAE7A242CC6}"/>
    <dgm:cxn modelId="{5D572418-BC73-4BC7-AF43-4ADD8063D726}" type="presOf" srcId="{64E1DFB4-4427-499F-BBA4-ACC2F745CD36}" destId="{1BD78CD3-C007-45FA-B23F-683AE18AE33E}" srcOrd="0" destOrd="0" presId="urn:microsoft.com/office/officeart/2018/2/layout/IconVerticalSolidList"/>
    <dgm:cxn modelId="{11835F3C-A2FD-451A-AA0A-FB72A7CC1480}" type="presOf" srcId="{47EA0368-AA78-43E0-9387-14A5B2253ECD}" destId="{CC7DBC18-FB5D-408E-9D92-E25E53229F19}" srcOrd="0" destOrd="0" presId="urn:microsoft.com/office/officeart/2018/2/layout/IconVerticalSolidList"/>
    <dgm:cxn modelId="{A2C6973F-081B-4245-A7F8-7FADCEDB5D73}" srcId="{64E1DFB4-4427-499F-BBA4-ACC2F745CD36}" destId="{A75F1DEB-53D7-4D75-B3D8-5C1C96E99A79}" srcOrd="4" destOrd="0" parTransId="{36194BCD-DA58-4FC0-A233-0FE7028D4189}" sibTransId="{BB6D5927-E812-4D7A-9FA3-CA71DDF002E5}"/>
    <dgm:cxn modelId="{CC31BA61-52CB-46B9-8AE0-BFAE427B5B46}" type="presOf" srcId="{6A423D14-DC32-48AC-904B-ACECCE716E68}" destId="{431126B6-C4CB-4265-B6AF-046888516E35}" srcOrd="0" destOrd="0" presId="urn:microsoft.com/office/officeart/2018/2/layout/IconVerticalSolidList"/>
    <dgm:cxn modelId="{A55A036E-B8FC-49C2-BD19-1B8C6A7EE538}" type="presOf" srcId="{1A983BE5-4F51-4B42-96D2-E842545B7653}" destId="{5BE77900-0A83-4B6D-87DB-31419ABE9992}" srcOrd="0" destOrd="0" presId="urn:microsoft.com/office/officeart/2018/2/layout/IconVerticalSolidList"/>
    <dgm:cxn modelId="{0111AC79-7254-4B88-962C-4942135A3BF6}" srcId="{64E1DFB4-4427-499F-BBA4-ACC2F745CD36}" destId="{1A983BE5-4F51-4B42-96D2-E842545B7653}" srcOrd="0" destOrd="0" parTransId="{BF8B0CE8-C0B3-4A26-A2E1-B916F32D9783}" sibTransId="{9583C02A-F50D-4815-B2DA-19EEFCF97954}"/>
    <dgm:cxn modelId="{1FF1BADA-4C5C-4D9C-ABC5-1BB1A95C5995}" type="presOf" srcId="{B925D382-F0A8-40B6-94D3-A2FD969489C1}" destId="{D3242C74-0482-427F-9E05-EF59E2E82C51}" srcOrd="0" destOrd="0" presId="urn:microsoft.com/office/officeart/2018/2/layout/IconVerticalSolidList"/>
    <dgm:cxn modelId="{8925E5E3-562F-4BE2-90B6-BE2417B1CC89}" srcId="{64E1DFB4-4427-499F-BBA4-ACC2F745CD36}" destId="{6A423D14-DC32-48AC-904B-ACECCE716E68}" srcOrd="1" destOrd="0" parTransId="{863B841F-B337-47E3-8038-B9580FE570BA}" sibTransId="{9A94B3E0-1D38-4F8C-8E52-EFA1CDE29316}"/>
    <dgm:cxn modelId="{5E609B82-6D70-4E41-AE63-BCF023CA863A}" type="presParOf" srcId="{1BD78CD3-C007-45FA-B23F-683AE18AE33E}" destId="{B486922F-2D03-4BC8-B072-C10E5696777E}" srcOrd="0" destOrd="0" presId="urn:microsoft.com/office/officeart/2018/2/layout/IconVerticalSolidList"/>
    <dgm:cxn modelId="{836AB91F-5694-4B91-BE8A-CEB0D502F354}" type="presParOf" srcId="{B486922F-2D03-4BC8-B072-C10E5696777E}" destId="{5ECF9A2A-51DF-4FCF-ACA5-BCAD0DB17536}" srcOrd="0" destOrd="0" presId="urn:microsoft.com/office/officeart/2018/2/layout/IconVerticalSolidList"/>
    <dgm:cxn modelId="{3C196F64-96B9-4BAC-B973-0D52DFB802AC}" type="presParOf" srcId="{B486922F-2D03-4BC8-B072-C10E5696777E}" destId="{C6BFE56F-FCBF-4C0A-B5D0-6723EC02BDB9}" srcOrd="1" destOrd="0" presId="urn:microsoft.com/office/officeart/2018/2/layout/IconVerticalSolidList"/>
    <dgm:cxn modelId="{FBAA725D-98D9-4E9F-8C06-E12C33A3B19B}" type="presParOf" srcId="{B486922F-2D03-4BC8-B072-C10E5696777E}" destId="{2CFC7FF7-4ED7-44F9-B6E4-329964BC566E}" srcOrd="2" destOrd="0" presId="urn:microsoft.com/office/officeart/2018/2/layout/IconVerticalSolidList"/>
    <dgm:cxn modelId="{6FAEEFE4-79C2-4327-B311-A42C00601167}" type="presParOf" srcId="{B486922F-2D03-4BC8-B072-C10E5696777E}" destId="{5BE77900-0A83-4B6D-87DB-31419ABE9992}" srcOrd="3" destOrd="0" presId="urn:microsoft.com/office/officeart/2018/2/layout/IconVerticalSolidList"/>
    <dgm:cxn modelId="{F1785810-D4C0-476D-B1A4-DB0915EE0177}" type="presParOf" srcId="{1BD78CD3-C007-45FA-B23F-683AE18AE33E}" destId="{7FBBCFC2-44CB-4DF7-BAB0-B340DA6A9F59}" srcOrd="1" destOrd="0" presId="urn:microsoft.com/office/officeart/2018/2/layout/IconVerticalSolidList"/>
    <dgm:cxn modelId="{FF0671A7-7328-4F91-AF91-9BE59045FA9B}" type="presParOf" srcId="{1BD78CD3-C007-45FA-B23F-683AE18AE33E}" destId="{BFE722FA-1A69-4A8F-B309-2DC303748B7D}" srcOrd="2" destOrd="0" presId="urn:microsoft.com/office/officeart/2018/2/layout/IconVerticalSolidList"/>
    <dgm:cxn modelId="{AB52D210-D179-4C73-9E3B-9C5A25B35A86}" type="presParOf" srcId="{BFE722FA-1A69-4A8F-B309-2DC303748B7D}" destId="{292B415C-68F7-454E-9E4D-9D597622F254}" srcOrd="0" destOrd="0" presId="urn:microsoft.com/office/officeart/2018/2/layout/IconVerticalSolidList"/>
    <dgm:cxn modelId="{98221DBD-7C27-45FA-BD4A-E9EA02F72E90}" type="presParOf" srcId="{BFE722FA-1A69-4A8F-B309-2DC303748B7D}" destId="{DED6E6F1-C296-4ED9-AC0C-D1D4EF19410C}" srcOrd="1" destOrd="0" presId="urn:microsoft.com/office/officeart/2018/2/layout/IconVerticalSolidList"/>
    <dgm:cxn modelId="{193B0F38-1B6C-4A76-ACDF-47988E90CB15}" type="presParOf" srcId="{BFE722FA-1A69-4A8F-B309-2DC303748B7D}" destId="{EFF06ED4-DCED-45DB-B349-CDDC895B8A7B}" srcOrd="2" destOrd="0" presId="urn:microsoft.com/office/officeart/2018/2/layout/IconVerticalSolidList"/>
    <dgm:cxn modelId="{CEC7163F-7732-4E95-90B2-F5718227FE0B}" type="presParOf" srcId="{BFE722FA-1A69-4A8F-B309-2DC303748B7D}" destId="{431126B6-C4CB-4265-B6AF-046888516E35}" srcOrd="3" destOrd="0" presId="urn:microsoft.com/office/officeart/2018/2/layout/IconVerticalSolidList"/>
    <dgm:cxn modelId="{65B9B6C7-C577-4A5C-AD9A-A4A5F4710A84}" type="presParOf" srcId="{1BD78CD3-C007-45FA-B23F-683AE18AE33E}" destId="{FB398318-EB3B-4A21-AA22-6BB92A1C59C1}" srcOrd="3" destOrd="0" presId="urn:microsoft.com/office/officeart/2018/2/layout/IconVerticalSolidList"/>
    <dgm:cxn modelId="{04807070-74F9-416E-9019-77C2DB34B12A}" type="presParOf" srcId="{1BD78CD3-C007-45FA-B23F-683AE18AE33E}" destId="{2A130363-5938-4B27-8C7F-213D19A19938}" srcOrd="4" destOrd="0" presId="urn:microsoft.com/office/officeart/2018/2/layout/IconVerticalSolidList"/>
    <dgm:cxn modelId="{F798EBDF-CC82-450F-A61D-97B70204715B}" type="presParOf" srcId="{2A130363-5938-4B27-8C7F-213D19A19938}" destId="{1468A10F-8E66-4FAD-AE44-BA5D6143AC29}" srcOrd="0" destOrd="0" presId="urn:microsoft.com/office/officeart/2018/2/layout/IconVerticalSolidList"/>
    <dgm:cxn modelId="{DB92C39A-493E-4211-9795-D8B7A9BE4133}" type="presParOf" srcId="{2A130363-5938-4B27-8C7F-213D19A19938}" destId="{4979AF4D-84C2-4ABF-B109-2C188284BB19}" srcOrd="1" destOrd="0" presId="urn:microsoft.com/office/officeart/2018/2/layout/IconVerticalSolidList"/>
    <dgm:cxn modelId="{006F8DBE-AFC6-4093-AF32-48AF10296DB8}" type="presParOf" srcId="{2A130363-5938-4B27-8C7F-213D19A19938}" destId="{21572092-9521-47FD-8187-C3BE4BC676F3}" srcOrd="2" destOrd="0" presId="urn:microsoft.com/office/officeart/2018/2/layout/IconVerticalSolidList"/>
    <dgm:cxn modelId="{4FA0E839-E913-4F8C-ABFB-B1DE5037F348}" type="presParOf" srcId="{2A130363-5938-4B27-8C7F-213D19A19938}" destId="{D3242C74-0482-427F-9E05-EF59E2E82C51}" srcOrd="3" destOrd="0" presId="urn:microsoft.com/office/officeart/2018/2/layout/IconVerticalSolidList"/>
    <dgm:cxn modelId="{4F3B818C-FFDF-4265-A8C7-38A11BF6C246}" type="presParOf" srcId="{1BD78CD3-C007-45FA-B23F-683AE18AE33E}" destId="{DC844CAD-59DF-4E54-A6E5-3030F84DCB93}" srcOrd="5" destOrd="0" presId="urn:microsoft.com/office/officeart/2018/2/layout/IconVerticalSolidList"/>
    <dgm:cxn modelId="{44B65225-7C31-48BC-A13D-C8AF7F7F37A8}" type="presParOf" srcId="{1BD78CD3-C007-45FA-B23F-683AE18AE33E}" destId="{CC4C07F7-D2DA-4A3B-B198-18DB2FD6B627}" srcOrd="6" destOrd="0" presId="urn:microsoft.com/office/officeart/2018/2/layout/IconVerticalSolidList"/>
    <dgm:cxn modelId="{128B8803-AF29-4BF7-AEDD-50E296DBFF7E}" type="presParOf" srcId="{CC4C07F7-D2DA-4A3B-B198-18DB2FD6B627}" destId="{49678680-F3B8-4D94-9293-22E7F10522FD}" srcOrd="0" destOrd="0" presId="urn:microsoft.com/office/officeart/2018/2/layout/IconVerticalSolidList"/>
    <dgm:cxn modelId="{889364F6-1C58-498B-B90E-B8D5E4B3D988}" type="presParOf" srcId="{CC4C07F7-D2DA-4A3B-B198-18DB2FD6B627}" destId="{9C6CD9B4-3B49-46FC-8123-05A53CE9E53B}" srcOrd="1" destOrd="0" presId="urn:microsoft.com/office/officeart/2018/2/layout/IconVerticalSolidList"/>
    <dgm:cxn modelId="{D7C840C7-F533-4B13-BD94-EAA57639FB95}" type="presParOf" srcId="{CC4C07F7-D2DA-4A3B-B198-18DB2FD6B627}" destId="{6784A835-C697-4415-A342-A04A221303B3}" srcOrd="2" destOrd="0" presId="urn:microsoft.com/office/officeart/2018/2/layout/IconVerticalSolidList"/>
    <dgm:cxn modelId="{E87849F1-0B1B-43FC-A4E5-E5A3A0225C16}" type="presParOf" srcId="{CC4C07F7-D2DA-4A3B-B198-18DB2FD6B627}" destId="{CC7DBC18-FB5D-408E-9D92-E25E53229F19}" srcOrd="3" destOrd="0" presId="urn:microsoft.com/office/officeart/2018/2/layout/IconVerticalSolidList"/>
    <dgm:cxn modelId="{7700B15D-D3EF-416C-9E30-75C0E61F3DBA}" type="presParOf" srcId="{1BD78CD3-C007-45FA-B23F-683AE18AE33E}" destId="{F5CBA0CC-DF9F-404F-99D3-1110ACF79391}" srcOrd="7" destOrd="0" presId="urn:microsoft.com/office/officeart/2018/2/layout/IconVerticalSolidList"/>
    <dgm:cxn modelId="{CD2EB47D-2F39-4543-B4BB-BC26A7543F4B}" type="presParOf" srcId="{1BD78CD3-C007-45FA-B23F-683AE18AE33E}" destId="{2D7C8477-11B4-4130-A677-24FD145EE2DC}" srcOrd="8" destOrd="0" presId="urn:microsoft.com/office/officeart/2018/2/layout/IconVerticalSolidList"/>
    <dgm:cxn modelId="{2CA933F7-3623-4DB9-9AA6-A1962F3525F8}" type="presParOf" srcId="{2D7C8477-11B4-4130-A677-24FD145EE2DC}" destId="{FA7BA1C4-7466-40C6-BDE4-16C836109105}" srcOrd="0" destOrd="0" presId="urn:microsoft.com/office/officeart/2018/2/layout/IconVerticalSolidList"/>
    <dgm:cxn modelId="{77D8B0F5-9D39-4D2B-983A-4CE3F1F170D0}" type="presParOf" srcId="{2D7C8477-11B4-4130-A677-24FD145EE2DC}" destId="{0A2CE6C1-32E7-4115-B6AE-DB591F6BDF6B}" srcOrd="1" destOrd="0" presId="urn:microsoft.com/office/officeart/2018/2/layout/IconVerticalSolidList"/>
    <dgm:cxn modelId="{D17B44F7-5024-4D6B-BDEF-B5DE4A07973F}" type="presParOf" srcId="{2D7C8477-11B4-4130-A677-24FD145EE2DC}" destId="{18F00359-8D79-4506-870A-46E16156F98F}" srcOrd="2" destOrd="0" presId="urn:microsoft.com/office/officeart/2018/2/layout/IconVerticalSolidList"/>
    <dgm:cxn modelId="{6A6C257E-16D8-4299-BCD4-5272E12EBA1C}" type="presParOf" srcId="{2D7C8477-11B4-4130-A677-24FD145EE2DC}" destId="{233FBE5B-DF0D-45FD-AED4-EABD0C4DA3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621615-0BF6-4304-911C-66F138F80F4A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0E017A-43F9-4D6F-9746-A4638DD745FF}">
      <dgm:prSet/>
      <dgm:spPr/>
      <dgm:t>
        <a:bodyPr/>
        <a:lstStyle/>
        <a:p>
          <a:r>
            <a:rPr lang="es-GT" dirty="0"/>
            <a:t>Google Meet para impartir clases virtuales</a:t>
          </a:r>
          <a:endParaRPr lang="en-US" dirty="0"/>
        </a:p>
      </dgm:t>
    </dgm:pt>
    <dgm:pt modelId="{4201EBFC-5FB8-4C5F-8577-990A84E38050}" type="parTrans" cxnId="{7723BAD5-389D-4D55-A681-9E6FF5301288}">
      <dgm:prSet/>
      <dgm:spPr/>
      <dgm:t>
        <a:bodyPr/>
        <a:lstStyle/>
        <a:p>
          <a:endParaRPr lang="en-US"/>
        </a:p>
      </dgm:t>
    </dgm:pt>
    <dgm:pt modelId="{67B7930A-E806-4A60-8B55-74765A2E3138}" type="sibTrans" cxnId="{7723BAD5-389D-4D55-A681-9E6FF5301288}">
      <dgm:prSet/>
      <dgm:spPr/>
      <dgm:t>
        <a:bodyPr/>
        <a:lstStyle/>
        <a:p>
          <a:endParaRPr lang="en-US"/>
        </a:p>
      </dgm:t>
    </dgm:pt>
    <dgm:pt modelId="{B52AAA96-D8FA-4D66-8C1F-B78798BD3641}">
      <dgm:prSet/>
      <dgm:spPr/>
      <dgm:t>
        <a:bodyPr/>
        <a:lstStyle/>
        <a:p>
          <a:r>
            <a:rPr lang="es-GT"/>
            <a:t>Google Drive para gestionar las matriculas de los atletas y materiales educativos</a:t>
          </a:r>
          <a:endParaRPr lang="en-US"/>
        </a:p>
      </dgm:t>
    </dgm:pt>
    <dgm:pt modelId="{31BAD0B7-81B0-4A40-AB51-DBBD35BCD284}" type="parTrans" cxnId="{9BB14D3D-426B-4A95-BD88-878047DFAF9E}">
      <dgm:prSet/>
      <dgm:spPr/>
      <dgm:t>
        <a:bodyPr/>
        <a:lstStyle/>
        <a:p>
          <a:endParaRPr lang="en-US"/>
        </a:p>
      </dgm:t>
    </dgm:pt>
    <dgm:pt modelId="{5D749C18-1582-49AA-8405-BBD37D5DB4DD}" type="sibTrans" cxnId="{9BB14D3D-426B-4A95-BD88-878047DFAF9E}">
      <dgm:prSet/>
      <dgm:spPr/>
      <dgm:t>
        <a:bodyPr/>
        <a:lstStyle/>
        <a:p>
          <a:endParaRPr lang="en-US"/>
        </a:p>
      </dgm:t>
    </dgm:pt>
    <dgm:pt modelId="{B6C1F776-FDCB-4D65-B4B8-5979B04B2697}">
      <dgm:prSet/>
      <dgm:spPr/>
      <dgm:t>
        <a:bodyPr/>
        <a:lstStyle/>
        <a:p>
          <a:r>
            <a:rPr lang="es-GT"/>
            <a:t>lichess.org / chess.com para practicar el ajedrez en línea</a:t>
          </a:r>
          <a:endParaRPr lang="en-US"/>
        </a:p>
      </dgm:t>
    </dgm:pt>
    <dgm:pt modelId="{71685346-C1D8-4D99-852C-1F68E068B241}" type="parTrans" cxnId="{F35CBFE2-32CB-4606-B380-12C5D1292C0F}">
      <dgm:prSet/>
      <dgm:spPr/>
      <dgm:t>
        <a:bodyPr/>
        <a:lstStyle/>
        <a:p>
          <a:endParaRPr lang="en-US"/>
        </a:p>
      </dgm:t>
    </dgm:pt>
    <dgm:pt modelId="{BDAE442D-EF0A-4060-810B-D1D9671FB5E8}" type="sibTrans" cxnId="{F35CBFE2-32CB-4606-B380-12C5D1292C0F}">
      <dgm:prSet/>
      <dgm:spPr/>
      <dgm:t>
        <a:bodyPr/>
        <a:lstStyle/>
        <a:p>
          <a:endParaRPr lang="en-US"/>
        </a:p>
      </dgm:t>
    </dgm:pt>
    <dgm:pt modelId="{D5E4FFE0-D780-42A9-9A50-2B2D96E11BEA}" type="pres">
      <dgm:prSet presAssocID="{15621615-0BF6-4304-911C-66F138F80F4A}" presName="outerComposite" presStyleCnt="0">
        <dgm:presLayoutVars>
          <dgm:chMax val="5"/>
          <dgm:dir/>
          <dgm:resizeHandles val="exact"/>
        </dgm:presLayoutVars>
      </dgm:prSet>
      <dgm:spPr/>
    </dgm:pt>
    <dgm:pt modelId="{BB799263-5D78-4509-8D67-1BD619F4B6CF}" type="pres">
      <dgm:prSet presAssocID="{15621615-0BF6-4304-911C-66F138F80F4A}" presName="dummyMaxCanvas" presStyleCnt="0">
        <dgm:presLayoutVars/>
      </dgm:prSet>
      <dgm:spPr/>
    </dgm:pt>
    <dgm:pt modelId="{CB30F487-5F12-47DF-AD59-8CC8D665ACA1}" type="pres">
      <dgm:prSet presAssocID="{15621615-0BF6-4304-911C-66F138F80F4A}" presName="ThreeNodes_1" presStyleLbl="node1" presStyleIdx="0" presStyleCnt="3">
        <dgm:presLayoutVars>
          <dgm:bulletEnabled val="1"/>
        </dgm:presLayoutVars>
      </dgm:prSet>
      <dgm:spPr/>
    </dgm:pt>
    <dgm:pt modelId="{36AF0CAC-1380-4987-BD9E-55E0B555B86E}" type="pres">
      <dgm:prSet presAssocID="{15621615-0BF6-4304-911C-66F138F80F4A}" presName="ThreeNodes_2" presStyleLbl="node1" presStyleIdx="1" presStyleCnt="3">
        <dgm:presLayoutVars>
          <dgm:bulletEnabled val="1"/>
        </dgm:presLayoutVars>
      </dgm:prSet>
      <dgm:spPr/>
    </dgm:pt>
    <dgm:pt modelId="{15E36A9D-3F12-4077-AAC1-58373B2CF347}" type="pres">
      <dgm:prSet presAssocID="{15621615-0BF6-4304-911C-66F138F80F4A}" presName="ThreeNodes_3" presStyleLbl="node1" presStyleIdx="2" presStyleCnt="3">
        <dgm:presLayoutVars>
          <dgm:bulletEnabled val="1"/>
        </dgm:presLayoutVars>
      </dgm:prSet>
      <dgm:spPr/>
    </dgm:pt>
    <dgm:pt modelId="{57D34A2C-61B4-4EE3-9C5B-E32B51DEC6DA}" type="pres">
      <dgm:prSet presAssocID="{15621615-0BF6-4304-911C-66F138F80F4A}" presName="ThreeConn_1-2" presStyleLbl="fgAccFollowNode1" presStyleIdx="0" presStyleCnt="2">
        <dgm:presLayoutVars>
          <dgm:bulletEnabled val="1"/>
        </dgm:presLayoutVars>
      </dgm:prSet>
      <dgm:spPr/>
    </dgm:pt>
    <dgm:pt modelId="{004259E7-E91E-4995-A01D-76EF2BD44980}" type="pres">
      <dgm:prSet presAssocID="{15621615-0BF6-4304-911C-66F138F80F4A}" presName="ThreeConn_2-3" presStyleLbl="fgAccFollowNode1" presStyleIdx="1" presStyleCnt="2">
        <dgm:presLayoutVars>
          <dgm:bulletEnabled val="1"/>
        </dgm:presLayoutVars>
      </dgm:prSet>
      <dgm:spPr/>
    </dgm:pt>
    <dgm:pt modelId="{C3E7EDD9-DCAF-4D4D-A53F-B2563B01A4AB}" type="pres">
      <dgm:prSet presAssocID="{15621615-0BF6-4304-911C-66F138F80F4A}" presName="ThreeNodes_1_text" presStyleLbl="node1" presStyleIdx="2" presStyleCnt="3">
        <dgm:presLayoutVars>
          <dgm:bulletEnabled val="1"/>
        </dgm:presLayoutVars>
      </dgm:prSet>
      <dgm:spPr/>
    </dgm:pt>
    <dgm:pt modelId="{2DCEF633-891C-40B7-BF7F-ECB4B7B1E237}" type="pres">
      <dgm:prSet presAssocID="{15621615-0BF6-4304-911C-66F138F80F4A}" presName="ThreeNodes_2_text" presStyleLbl="node1" presStyleIdx="2" presStyleCnt="3">
        <dgm:presLayoutVars>
          <dgm:bulletEnabled val="1"/>
        </dgm:presLayoutVars>
      </dgm:prSet>
      <dgm:spPr/>
    </dgm:pt>
    <dgm:pt modelId="{731EB401-13E5-4080-BF25-3C0BCDB5E319}" type="pres">
      <dgm:prSet presAssocID="{15621615-0BF6-4304-911C-66F138F80F4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BB14D3D-426B-4A95-BD88-878047DFAF9E}" srcId="{15621615-0BF6-4304-911C-66F138F80F4A}" destId="{B52AAA96-D8FA-4D66-8C1F-B78798BD3641}" srcOrd="1" destOrd="0" parTransId="{31BAD0B7-81B0-4A40-AB51-DBBD35BCD284}" sibTransId="{5D749C18-1582-49AA-8405-BBD37D5DB4DD}"/>
    <dgm:cxn modelId="{79053E5F-817B-4109-900A-5B576200F652}" type="presOf" srcId="{B52AAA96-D8FA-4D66-8C1F-B78798BD3641}" destId="{2DCEF633-891C-40B7-BF7F-ECB4B7B1E237}" srcOrd="1" destOrd="0" presId="urn:microsoft.com/office/officeart/2005/8/layout/vProcess5"/>
    <dgm:cxn modelId="{03A3B149-AD67-4095-8C86-CBF3CDA76110}" type="presOf" srcId="{390E017A-43F9-4D6F-9746-A4638DD745FF}" destId="{CB30F487-5F12-47DF-AD59-8CC8D665ACA1}" srcOrd="0" destOrd="0" presId="urn:microsoft.com/office/officeart/2005/8/layout/vProcess5"/>
    <dgm:cxn modelId="{A299134F-8C6D-4187-8C9B-B1C3D335ECDF}" type="presOf" srcId="{15621615-0BF6-4304-911C-66F138F80F4A}" destId="{D5E4FFE0-D780-42A9-9A50-2B2D96E11BEA}" srcOrd="0" destOrd="0" presId="urn:microsoft.com/office/officeart/2005/8/layout/vProcess5"/>
    <dgm:cxn modelId="{24AED37A-0887-4A69-833E-1D6D3E49EC78}" type="presOf" srcId="{390E017A-43F9-4D6F-9746-A4638DD745FF}" destId="{C3E7EDD9-DCAF-4D4D-A53F-B2563B01A4AB}" srcOrd="1" destOrd="0" presId="urn:microsoft.com/office/officeart/2005/8/layout/vProcess5"/>
    <dgm:cxn modelId="{55C7A87B-725B-4C0C-A13C-789E0EC85696}" type="presOf" srcId="{67B7930A-E806-4A60-8B55-74765A2E3138}" destId="{57D34A2C-61B4-4EE3-9C5B-E32B51DEC6DA}" srcOrd="0" destOrd="0" presId="urn:microsoft.com/office/officeart/2005/8/layout/vProcess5"/>
    <dgm:cxn modelId="{71685A9F-E0AA-44C7-BE45-79BD9045FCDF}" type="presOf" srcId="{B6C1F776-FDCB-4D65-B4B8-5979B04B2697}" destId="{731EB401-13E5-4080-BF25-3C0BCDB5E319}" srcOrd="1" destOrd="0" presId="urn:microsoft.com/office/officeart/2005/8/layout/vProcess5"/>
    <dgm:cxn modelId="{41C54FA3-40CF-4713-8689-D2A56DC4C101}" type="presOf" srcId="{5D749C18-1582-49AA-8405-BBD37D5DB4DD}" destId="{004259E7-E91E-4995-A01D-76EF2BD44980}" srcOrd="0" destOrd="0" presId="urn:microsoft.com/office/officeart/2005/8/layout/vProcess5"/>
    <dgm:cxn modelId="{7723BAD5-389D-4D55-A681-9E6FF5301288}" srcId="{15621615-0BF6-4304-911C-66F138F80F4A}" destId="{390E017A-43F9-4D6F-9746-A4638DD745FF}" srcOrd="0" destOrd="0" parTransId="{4201EBFC-5FB8-4C5F-8577-990A84E38050}" sibTransId="{67B7930A-E806-4A60-8B55-74765A2E3138}"/>
    <dgm:cxn modelId="{F35CBFE2-32CB-4606-B380-12C5D1292C0F}" srcId="{15621615-0BF6-4304-911C-66F138F80F4A}" destId="{B6C1F776-FDCB-4D65-B4B8-5979B04B2697}" srcOrd="2" destOrd="0" parTransId="{71685346-C1D8-4D99-852C-1F68E068B241}" sibTransId="{BDAE442D-EF0A-4060-810B-D1D9671FB5E8}"/>
    <dgm:cxn modelId="{4A1D7FE5-74D9-46E4-AD20-2DE0912415FE}" type="presOf" srcId="{B52AAA96-D8FA-4D66-8C1F-B78798BD3641}" destId="{36AF0CAC-1380-4987-BD9E-55E0B555B86E}" srcOrd="0" destOrd="0" presId="urn:microsoft.com/office/officeart/2005/8/layout/vProcess5"/>
    <dgm:cxn modelId="{214BE4E6-C3CE-4572-9642-2E88926C1E55}" type="presOf" srcId="{B6C1F776-FDCB-4D65-B4B8-5979B04B2697}" destId="{15E36A9D-3F12-4077-AAC1-58373B2CF347}" srcOrd="0" destOrd="0" presId="urn:microsoft.com/office/officeart/2005/8/layout/vProcess5"/>
    <dgm:cxn modelId="{396ECED2-53FA-460E-BABD-628C8C1AB2C7}" type="presParOf" srcId="{D5E4FFE0-D780-42A9-9A50-2B2D96E11BEA}" destId="{BB799263-5D78-4509-8D67-1BD619F4B6CF}" srcOrd="0" destOrd="0" presId="urn:microsoft.com/office/officeart/2005/8/layout/vProcess5"/>
    <dgm:cxn modelId="{A368A5EF-40B3-44C3-A195-566C1215337C}" type="presParOf" srcId="{D5E4FFE0-D780-42A9-9A50-2B2D96E11BEA}" destId="{CB30F487-5F12-47DF-AD59-8CC8D665ACA1}" srcOrd="1" destOrd="0" presId="urn:microsoft.com/office/officeart/2005/8/layout/vProcess5"/>
    <dgm:cxn modelId="{DABEEE7B-B64C-48CE-BE3E-3EBFC3615791}" type="presParOf" srcId="{D5E4FFE0-D780-42A9-9A50-2B2D96E11BEA}" destId="{36AF0CAC-1380-4987-BD9E-55E0B555B86E}" srcOrd="2" destOrd="0" presId="urn:microsoft.com/office/officeart/2005/8/layout/vProcess5"/>
    <dgm:cxn modelId="{ED548FDC-A4E0-4367-B5FC-1DDCB7FF9341}" type="presParOf" srcId="{D5E4FFE0-D780-42A9-9A50-2B2D96E11BEA}" destId="{15E36A9D-3F12-4077-AAC1-58373B2CF347}" srcOrd="3" destOrd="0" presId="urn:microsoft.com/office/officeart/2005/8/layout/vProcess5"/>
    <dgm:cxn modelId="{75C17C18-4BC7-4660-A78B-0669128A338C}" type="presParOf" srcId="{D5E4FFE0-D780-42A9-9A50-2B2D96E11BEA}" destId="{57D34A2C-61B4-4EE3-9C5B-E32B51DEC6DA}" srcOrd="4" destOrd="0" presId="urn:microsoft.com/office/officeart/2005/8/layout/vProcess5"/>
    <dgm:cxn modelId="{1F47AB7A-11A4-460A-94DC-E308F4982CD4}" type="presParOf" srcId="{D5E4FFE0-D780-42A9-9A50-2B2D96E11BEA}" destId="{004259E7-E91E-4995-A01D-76EF2BD44980}" srcOrd="5" destOrd="0" presId="urn:microsoft.com/office/officeart/2005/8/layout/vProcess5"/>
    <dgm:cxn modelId="{B62DAEB9-D412-4998-8A63-3F288401B291}" type="presParOf" srcId="{D5E4FFE0-D780-42A9-9A50-2B2D96E11BEA}" destId="{C3E7EDD9-DCAF-4D4D-A53F-B2563B01A4AB}" srcOrd="6" destOrd="0" presId="urn:microsoft.com/office/officeart/2005/8/layout/vProcess5"/>
    <dgm:cxn modelId="{A07C2822-DA30-40EC-BE53-2D3EB8FFA866}" type="presParOf" srcId="{D5E4FFE0-D780-42A9-9A50-2B2D96E11BEA}" destId="{2DCEF633-891C-40B7-BF7F-ECB4B7B1E237}" srcOrd="7" destOrd="0" presId="urn:microsoft.com/office/officeart/2005/8/layout/vProcess5"/>
    <dgm:cxn modelId="{E36439AE-5F25-4C38-B15D-F6FA1F2BD0D0}" type="presParOf" srcId="{D5E4FFE0-D780-42A9-9A50-2B2D96E11BEA}" destId="{731EB401-13E5-4080-BF25-3C0BCDB5E31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6C050D-3A64-4ED7-AEE5-C5110AFAC7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B52FD36-988E-4C67-B96E-4F06174BBF63}">
      <dgm:prSet/>
      <dgm:spPr/>
      <dgm:t>
        <a:bodyPr/>
        <a:lstStyle/>
        <a:p>
          <a:r>
            <a:rPr lang="es-ES"/>
            <a:t>Creación de una Fan Page de Facebook</a:t>
          </a:r>
          <a:endParaRPr lang="en-US"/>
        </a:p>
      </dgm:t>
    </dgm:pt>
    <dgm:pt modelId="{4FFBB2C2-FA59-4436-BA4A-7D01FAD07F1D}" type="parTrans" cxnId="{4121FEC0-B145-4FC5-9AF7-EEECAD71C474}">
      <dgm:prSet/>
      <dgm:spPr/>
      <dgm:t>
        <a:bodyPr/>
        <a:lstStyle/>
        <a:p>
          <a:endParaRPr lang="en-US"/>
        </a:p>
      </dgm:t>
    </dgm:pt>
    <dgm:pt modelId="{284A7AF2-A34F-42DC-9C15-C9819869BDB7}" type="sibTrans" cxnId="{4121FEC0-B145-4FC5-9AF7-EEECAD71C474}">
      <dgm:prSet/>
      <dgm:spPr/>
      <dgm:t>
        <a:bodyPr/>
        <a:lstStyle/>
        <a:p>
          <a:endParaRPr lang="en-US"/>
        </a:p>
      </dgm:t>
    </dgm:pt>
    <dgm:pt modelId="{0B08FFB1-6F6E-4739-AC74-F27A9600E8E4}">
      <dgm:prSet/>
      <dgm:spPr/>
      <dgm:t>
        <a:bodyPr/>
        <a:lstStyle/>
        <a:p>
          <a:r>
            <a:rPr lang="es-ES"/>
            <a:t>Implementación de una página web con Wordpress como plataforma de gestión de contenidos </a:t>
          </a:r>
          <a:endParaRPr lang="en-US"/>
        </a:p>
      </dgm:t>
    </dgm:pt>
    <dgm:pt modelId="{3A7CF710-F152-477F-90E0-31FA1D864E25}" type="parTrans" cxnId="{00831605-379A-4EBC-87F3-DF82BC97ABF1}">
      <dgm:prSet/>
      <dgm:spPr/>
      <dgm:t>
        <a:bodyPr/>
        <a:lstStyle/>
        <a:p>
          <a:endParaRPr lang="en-US"/>
        </a:p>
      </dgm:t>
    </dgm:pt>
    <dgm:pt modelId="{7BBF210C-8CEF-451E-A5A5-4F15EB298A2F}" type="sibTrans" cxnId="{00831605-379A-4EBC-87F3-DF82BC97ABF1}">
      <dgm:prSet/>
      <dgm:spPr/>
      <dgm:t>
        <a:bodyPr/>
        <a:lstStyle/>
        <a:p>
          <a:endParaRPr lang="en-US"/>
        </a:p>
      </dgm:t>
    </dgm:pt>
    <dgm:pt modelId="{50DF2B99-F8A1-42DF-B518-3D2B878170AD}">
      <dgm:prSet/>
      <dgm:spPr/>
      <dgm:t>
        <a:bodyPr/>
        <a:lstStyle/>
        <a:p>
          <a:r>
            <a:rPr lang="es-ES"/>
            <a:t>Utilización de Google Calendar para anunciar nuestros eventos (se sincronizan automaticamente con nuestra página web)</a:t>
          </a:r>
          <a:endParaRPr lang="en-US"/>
        </a:p>
      </dgm:t>
    </dgm:pt>
    <dgm:pt modelId="{B5CB8A62-24AC-4C5A-9BCB-85499EB7F359}" type="parTrans" cxnId="{5CA370FE-C404-4107-8C5E-797F79EF51B2}">
      <dgm:prSet/>
      <dgm:spPr/>
      <dgm:t>
        <a:bodyPr/>
        <a:lstStyle/>
        <a:p>
          <a:endParaRPr lang="en-US"/>
        </a:p>
      </dgm:t>
    </dgm:pt>
    <dgm:pt modelId="{9E7BCBEC-0A13-4CA2-A78D-1E6BFED57640}" type="sibTrans" cxnId="{5CA370FE-C404-4107-8C5E-797F79EF51B2}">
      <dgm:prSet/>
      <dgm:spPr/>
      <dgm:t>
        <a:bodyPr/>
        <a:lstStyle/>
        <a:p>
          <a:endParaRPr lang="en-US"/>
        </a:p>
      </dgm:t>
    </dgm:pt>
    <dgm:pt modelId="{3343B510-71E6-49DB-BFAA-2199C1C54EE1}">
      <dgm:prSet/>
      <dgm:spPr/>
      <dgm:t>
        <a:bodyPr/>
        <a:lstStyle/>
        <a:p>
          <a:r>
            <a:rPr lang="es-ES"/>
            <a:t>Uso de Canva para el diseño de afiches y post en redes sociales</a:t>
          </a:r>
          <a:endParaRPr lang="en-US"/>
        </a:p>
      </dgm:t>
    </dgm:pt>
    <dgm:pt modelId="{50163EB2-4772-4964-A0A9-6307E140906A}" type="parTrans" cxnId="{44B0858E-4093-4873-B406-8CCA8EA3A5D0}">
      <dgm:prSet/>
      <dgm:spPr/>
      <dgm:t>
        <a:bodyPr/>
        <a:lstStyle/>
        <a:p>
          <a:endParaRPr lang="en-US"/>
        </a:p>
      </dgm:t>
    </dgm:pt>
    <dgm:pt modelId="{9869AA10-E8E9-41B9-BA26-3EF9414AB09C}" type="sibTrans" cxnId="{44B0858E-4093-4873-B406-8CCA8EA3A5D0}">
      <dgm:prSet/>
      <dgm:spPr/>
      <dgm:t>
        <a:bodyPr/>
        <a:lstStyle/>
        <a:p>
          <a:endParaRPr lang="en-US"/>
        </a:p>
      </dgm:t>
    </dgm:pt>
    <dgm:pt modelId="{49217B31-4C4C-42FA-92E5-5270D98A832C}">
      <dgm:prSet/>
      <dgm:spPr/>
      <dgm:t>
        <a:bodyPr/>
        <a:lstStyle/>
        <a:p>
          <a:r>
            <a:rPr lang="es-GT"/>
            <a:t>Canal de Twitch/Youtube</a:t>
          </a:r>
          <a:endParaRPr lang="en-US"/>
        </a:p>
      </dgm:t>
    </dgm:pt>
    <dgm:pt modelId="{9B0D32B6-18F8-462E-A37B-7A99FA8FC9ED}" type="parTrans" cxnId="{9E6085F1-26C7-43C0-9137-5892C842980A}">
      <dgm:prSet/>
      <dgm:spPr/>
      <dgm:t>
        <a:bodyPr/>
        <a:lstStyle/>
        <a:p>
          <a:endParaRPr lang="en-US"/>
        </a:p>
      </dgm:t>
    </dgm:pt>
    <dgm:pt modelId="{26A55942-9F83-4B88-94EC-7711A75B20A9}" type="sibTrans" cxnId="{9E6085F1-26C7-43C0-9137-5892C842980A}">
      <dgm:prSet/>
      <dgm:spPr/>
      <dgm:t>
        <a:bodyPr/>
        <a:lstStyle/>
        <a:p>
          <a:endParaRPr lang="en-US"/>
        </a:p>
      </dgm:t>
    </dgm:pt>
    <dgm:pt modelId="{01BEF3C4-3E9A-41C3-96F5-01C8F40BF1D7}" type="pres">
      <dgm:prSet presAssocID="{C06C050D-3A64-4ED7-AEE5-C5110AFAC7EB}" presName="diagram" presStyleCnt="0">
        <dgm:presLayoutVars>
          <dgm:dir/>
          <dgm:resizeHandles val="exact"/>
        </dgm:presLayoutVars>
      </dgm:prSet>
      <dgm:spPr/>
    </dgm:pt>
    <dgm:pt modelId="{1F2A0AF5-B433-4851-A83C-AD099CEA8CEF}" type="pres">
      <dgm:prSet presAssocID="{BB52FD36-988E-4C67-B96E-4F06174BBF63}" presName="node" presStyleLbl="node1" presStyleIdx="0" presStyleCnt="5">
        <dgm:presLayoutVars>
          <dgm:bulletEnabled val="1"/>
        </dgm:presLayoutVars>
      </dgm:prSet>
      <dgm:spPr/>
    </dgm:pt>
    <dgm:pt modelId="{2BDB0D4D-593A-4FCC-9178-451446783B2F}" type="pres">
      <dgm:prSet presAssocID="{284A7AF2-A34F-42DC-9C15-C9819869BDB7}" presName="sibTrans" presStyleCnt="0"/>
      <dgm:spPr/>
    </dgm:pt>
    <dgm:pt modelId="{B51871C7-3D27-49EB-B8F9-F9FFE3FAB798}" type="pres">
      <dgm:prSet presAssocID="{0B08FFB1-6F6E-4739-AC74-F27A9600E8E4}" presName="node" presStyleLbl="node1" presStyleIdx="1" presStyleCnt="5">
        <dgm:presLayoutVars>
          <dgm:bulletEnabled val="1"/>
        </dgm:presLayoutVars>
      </dgm:prSet>
      <dgm:spPr/>
    </dgm:pt>
    <dgm:pt modelId="{2BD7B7D6-DAEE-4F59-A2AE-6B59E0485B44}" type="pres">
      <dgm:prSet presAssocID="{7BBF210C-8CEF-451E-A5A5-4F15EB298A2F}" presName="sibTrans" presStyleCnt="0"/>
      <dgm:spPr/>
    </dgm:pt>
    <dgm:pt modelId="{59A75022-6A2C-4B4C-BF69-31754A33036E}" type="pres">
      <dgm:prSet presAssocID="{50DF2B99-F8A1-42DF-B518-3D2B878170AD}" presName="node" presStyleLbl="node1" presStyleIdx="2" presStyleCnt="5">
        <dgm:presLayoutVars>
          <dgm:bulletEnabled val="1"/>
        </dgm:presLayoutVars>
      </dgm:prSet>
      <dgm:spPr/>
    </dgm:pt>
    <dgm:pt modelId="{C6AB5D67-0910-430C-A51A-F61D5F9957D5}" type="pres">
      <dgm:prSet presAssocID="{9E7BCBEC-0A13-4CA2-A78D-1E6BFED57640}" presName="sibTrans" presStyleCnt="0"/>
      <dgm:spPr/>
    </dgm:pt>
    <dgm:pt modelId="{43D27C97-30C3-4EB0-B9AA-8A22F994ACDF}" type="pres">
      <dgm:prSet presAssocID="{3343B510-71E6-49DB-BFAA-2199C1C54EE1}" presName="node" presStyleLbl="node1" presStyleIdx="3" presStyleCnt="5">
        <dgm:presLayoutVars>
          <dgm:bulletEnabled val="1"/>
        </dgm:presLayoutVars>
      </dgm:prSet>
      <dgm:spPr/>
    </dgm:pt>
    <dgm:pt modelId="{0C7AD2AD-B120-4B1B-9268-9D14FD7B2C41}" type="pres">
      <dgm:prSet presAssocID="{9869AA10-E8E9-41B9-BA26-3EF9414AB09C}" presName="sibTrans" presStyleCnt="0"/>
      <dgm:spPr/>
    </dgm:pt>
    <dgm:pt modelId="{002078E0-F7F4-4344-9894-BFB5834B1D8C}" type="pres">
      <dgm:prSet presAssocID="{49217B31-4C4C-42FA-92E5-5270D98A832C}" presName="node" presStyleLbl="node1" presStyleIdx="4" presStyleCnt="5">
        <dgm:presLayoutVars>
          <dgm:bulletEnabled val="1"/>
        </dgm:presLayoutVars>
      </dgm:prSet>
      <dgm:spPr/>
    </dgm:pt>
  </dgm:ptLst>
  <dgm:cxnLst>
    <dgm:cxn modelId="{00831605-379A-4EBC-87F3-DF82BC97ABF1}" srcId="{C06C050D-3A64-4ED7-AEE5-C5110AFAC7EB}" destId="{0B08FFB1-6F6E-4739-AC74-F27A9600E8E4}" srcOrd="1" destOrd="0" parTransId="{3A7CF710-F152-477F-90E0-31FA1D864E25}" sibTransId="{7BBF210C-8CEF-451E-A5A5-4F15EB298A2F}"/>
    <dgm:cxn modelId="{44B0858E-4093-4873-B406-8CCA8EA3A5D0}" srcId="{C06C050D-3A64-4ED7-AEE5-C5110AFAC7EB}" destId="{3343B510-71E6-49DB-BFAA-2199C1C54EE1}" srcOrd="3" destOrd="0" parTransId="{50163EB2-4772-4964-A0A9-6307E140906A}" sibTransId="{9869AA10-E8E9-41B9-BA26-3EF9414AB09C}"/>
    <dgm:cxn modelId="{43F115AF-D7AF-4FE7-A0B6-53CBFE203F06}" type="presOf" srcId="{C06C050D-3A64-4ED7-AEE5-C5110AFAC7EB}" destId="{01BEF3C4-3E9A-41C3-96F5-01C8F40BF1D7}" srcOrd="0" destOrd="0" presId="urn:microsoft.com/office/officeart/2005/8/layout/default"/>
    <dgm:cxn modelId="{E81E59B7-36BC-44F0-8F7A-308DE8D056D3}" type="presOf" srcId="{50DF2B99-F8A1-42DF-B518-3D2B878170AD}" destId="{59A75022-6A2C-4B4C-BF69-31754A33036E}" srcOrd="0" destOrd="0" presId="urn:microsoft.com/office/officeart/2005/8/layout/default"/>
    <dgm:cxn modelId="{4121FEC0-B145-4FC5-9AF7-EEECAD71C474}" srcId="{C06C050D-3A64-4ED7-AEE5-C5110AFAC7EB}" destId="{BB52FD36-988E-4C67-B96E-4F06174BBF63}" srcOrd="0" destOrd="0" parTransId="{4FFBB2C2-FA59-4436-BA4A-7D01FAD07F1D}" sibTransId="{284A7AF2-A34F-42DC-9C15-C9819869BDB7}"/>
    <dgm:cxn modelId="{B07879D9-EF5A-43AF-B521-B51D07FD0F53}" type="presOf" srcId="{0B08FFB1-6F6E-4739-AC74-F27A9600E8E4}" destId="{B51871C7-3D27-49EB-B8F9-F9FFE3FAB798}" srcOrd="0" destOrd="0" presId="urn:microsoft.com/office/officeart/2005/8/layout/default"/>
    <dgm:cxn modelId="{FC50EFE0-C719-42CB-A47F-13B312F0BC54}" type="presOf" srcId="{BB52FD36-988E-4C67-B96E-4F06174BBF63}" destId="{1F2A0AF5-B433-4851-A83C-AD099CEA8CEF}" srcOrd="0" destOrd="0" presId="urn:microsoft.com/office/officeart/2005/8/layout/default"/>
    <dgm:cxn modelId="{9E6085F1-26C7-43C0-9137-5892C842980A}" srcId="{C06C050D-3A64-4ED7-AEE5-C5110AFAC7EB}" destId="{49217B31-4C4C-42FA-92E5-5270D98A832C}" srcOrd="4" destOrd="0" parTransId="{9B0D32B6-18F8-462E-A37B-7A99FA8FC9ED}" sibTransId="{26A55942-9F83-4B88-94EC-7711A75B20A9}"/>
    <dgm:cxn modelId="{1CBD2CF2-0A71-4EC3-840F-5B9013BB5E2D}" type="presOf" srcId="{49217B31-4C4C-42FA-92E5-5270D98A832C}" destId="{002078E0-F7F4-4344-9894-BFB5834B1D8C}" srcOrd="0" destOrd="0" presId="urn:microsoft.com/office/officeart/2005/8/layout/default"/>
    <dgm:cxn modelId="{241483F2-A01D-4447-8BB9-64C769DCCA8C}" type="presOf" srcId="{3343B510-71E6-49DB-BFAA-2199C1C54EE1}" destId="{43D27C97-30C3-4EB0-B9AA-8A22F994ACDF}" srcOrd="0" destOrd="0" presId="urn:microsoft.com/office/officeart/2005/8/layout/default"/>
    <dgm:cxn modelId="{5CA370FE-C404-4107-8C5E-797F79EF51B2}" srcId="{C06C050D-3A64-4ED7-AEE5-C5110AFAC7EB}" destId="{50DF2B99-F8A1-42DF-B518-3D2B878170AD}" srcOrd="2" destOrd="0" parTransId="{B5CB8A62-24AC-4C5A-9BCB-85499EB7F359}" sibTransId="{9E7BCBEC-0A13-4CA2-A78D-1E6BFED57640}"/>
    <dgm:cxn modelId="{5921D032-9877-4D94-B2D4-580BB0B3B0A6}" type="presParOf" srcId="{01BEF3C4-3E9A-41C3-96F5-01C8F40BF1D7}" destId="{1F2A0AF5-B433-4851-A83C-AD099CEA8CEF}" srcOrd="0" destOrd="0" presId="urn:microsoft.com/office/officeart/2005/8/layout/default"/>
    <dgm:cxn modelId="{8E611CF2-2923-4DD3-A84D-DA7C868C14EF}" type="presParOf" srcId="{01BEF3C4-3E9A-41C3-96F5-01C8F40BF1D7}" destId="{2BDB0D4D-593A-4FCC-9178-451446783B2F}" srcOrd="1" destOrd="0" presId="urn:microsoft.com/office/officeart/2005/8/layout/default"/>
    <dgm:cxn modelId="{15C87AAE-0F43-4185-97BB-8D73E6B24807}" type="presParOf" srcId="{01BEF3C4-3E9A-41C3-96F5-01C8F40BF1D7}" destId="{B51871C7-3D27-49EB-B8F9-F9FFE3FAB798}" srcOrd="2" destOrd="0" presId="urn:microsoft.com/office/officeart/2005/8/layout/default"/>
    <dgm:cxn modelId="{E4894D5A-1E4C-444C-AE7B-F148437A39DF}" type="presParOf" srcId="{01BEF3C4-3E9A-41C3-96F5-01C8F40BF1D7}" destId="{2BD7B7D6-DAEE-4F59-A2AE-6B59E0485B44}" srcOrd="3" destOrd="0" presId="urn:microsoft.com/office/officeart/2005/8/layout/default"/>
    <dgm:cxn modelId="{D3454000-8B3A-4D75-99F6-E5FE7B1E7942}" type="presParOf" srcId="{01BEF3C4-3E9A-41C3-96F5-01C8F40BF1D7}" destId="{59A75022-6A2C-4B4C-BF69-31754A33036E}" srcOrd="4" destOrd="0" presId="urn:microsoft.com/office/officeart/2005/8/layout/default"/>
    <dgm:cxn modelId="{0DE8489D-E210-4BB7-AAF5-B43AD67F96F5}" type="presParOf" srcId="{01BEF3C4-3E9A-41C3-96F5-01C8F40BF1D7}" destId="{C6AB5D67-0910-430C-A51A-F61D5F9957D5}" srcOrd="5" destOrd="0" presId="urn:microsoft.com/office/officeart/2005/8/layout/default"/>
    <dgm:cxn modelId="{1BE3FC92-54D8-4F21-84C8-ED84189C643D}" type="presParOf" srcId="{01BEF3C4-3E9A-41C3-96F5-01C8F40BF1D7}" destId="{43D27C97-30C3-4EB0-B9AA-8A22F994ACDF}" srcOrd="6" destOrd="0" presId="urn:microsoft.com/office/officeart/2005/8/layout/default"/>
    <dgm:cxn modelId="{9269C296-F8D4-408F-BBCF-253A357950B0}" type="presParOf" srcId="{01BEF3C4-3E9A-41C3-96F5-01C8F40BF1D7}" destId="{0C7AD2AD-B120-4B1B-9268-9D14FD7B2C41}" srcOrd="7" destOrd="0" presId="urn:microsoft.com/office/officeart/2005/8/layout/default"/>
    <dgm:cxn modelId="{8901E53F-EA15-467C-B9FB-29A4C90428DC}" type="presParOf" srcId="{01BEF3C4-3E9A-41C3-96F5-01C8F40BF1D7}" destId="{002078E0-F7F4-4344-9894-BFB5834B1D8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2A97D-B21D-465C-BFCF-C26CCBFAFD4A}">
      <dsp:nvSpPr>
        <dsp:cNvPr id="0" name=""/>
        <dsp:cNvSpPr/>
      </dsp:nvSpPr>
      <dsp:spPr>
        <a:xfrm>
          <a:off x="902330" y="1025"/>
          <a:ext cx="2602114" cy="156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kern="1200"/>
            <a:t>Insuficiencia de fondos</a:t>
          </a:r>
          <a:endParaRPr lang="en-US" sz="2100" kern="1200"/>
        </a:p>
      </dsp:txBody>
      <dsp:txXfrm>
        <a:off x="902330" y="1025"/>
        <a:ext cx="2602114" cy="1561268"/>
      </dsp:txXfrm>
    </dsp:sp>
    <dsp:sp modelId="{C83BAC44-5502-4547-B5D0-7E69BD00A0E5}">
      <dsp:nvSpPr>
        <dsp:cNvPr id="0" name=""/>
        <dsp:cNvSpPr/>
      </dsp:nvSpPr>
      <dsp:spPr>
        <a:xfrm>
          <a:off x="3764655" y="1025"/>
          <a:ext cx="2602114" cy="15612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kern="1200" dirty="0"/>
            <a:t>Carencia de equipos informáticos adecuados</a:t>
          </a:r>
          <a:endParaRPr lang="en-US" sz="2100" kern="1200" dirty="0"/>
        </a:p>
      </dsp:txBody>
      <dsp:txXfrm>
        <a:off x="3764655" y="1025"/>
        <a:ext cx="2602114" cy="1561268"/>
      </dsp:txXfrm>
    </dsp:sp>
    <dsp:sp modelId="{51BC69E2-3A46-49E6-879C-0EE9641E1AFA}">
      <dsp:nvSpPr>
        <dsp:cNvPr id="0" name=""/>
        <dsp:cNvSpPr/>
      </dsp:nvSpPr>
      <dsp:spPr>
        <a:xfrm>
          <a:off x="6626980" y="1025"/>
          <a:ext cx="2602114" cy="1561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kern="1200"/>
            <a:t>Falta de documentación de procesos </a:t>
          </a:r>
          <a:endParaRPr lang="en-US" sz="2100" kern="1200"/>
        </a:p>
      </dsp:txBody>
      <dsp:txXfrm>
        <a:off x="6626980" y="1025"/>
        <a:ext cx="2602114" cy="1561268"/>
      </dsp:txXfrm>
    </dsp:sp>
    <dsp:sp modelId="{6CFDE229-5C73-4323-B5C7-2C45A371B65F}">
      <dsp:nvSpPr>
        <dsp:cNvPr id="0" name=""/>
        <dsp:cNvSpPr/>
      </dsp:nvSpPr>
      <dsp:spPr>
        <a:xfrm>
          <a:off x="902330" y="1822505"/>
          <a:ext cx="2602114" cy="1561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kern="1200"/>
            <a:t>Falta de un registro adecuado de atletas de la academia </a:t>
          </a:r>
          <a:endParaRPr lang="en-US" sz="2100" kern="1200"/>
        </a:p>
      </dsp:txBody>
      <dsp:txXfrm>
        <a:off x="902330" y="1822505"/>
        <a:ext cx="2602114" cy="1561268"/>
      </dsp:txXfrm>
    </dsp:sp>
    <dsp:sp modelId="{DAA45474-60EF-4A7D-B5AA-DBED2B7A6B82}">
      <dsp:nvSpPr>
        <dsp:cNvPr id="0" name=""/>
        <dsp:cNvSpPr/>
      </dsp:nvSpPr>
      <dsp:spPr>
        <a:xfrm>
          <a:off x="3764655" y="1822505"/>
          <a:ext cx="2602114" cy="1561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kern="1200"/>
            <a:t>Atraso en la documentación en general de hasta 4 años</a:t>
          </a:r>
          <a:endParaRPr lang="en-US" sz="2100" kern="1200"/>
        </a:p>
      </dsp:txBody>
      <dsp:txXfrm>
        <a:off x="3764655" y="1822505"/>
        <a:ext cx="2602114" cy="1561268"/>
      </dsp:txXfrm>
    </dsp:sp>
    <dsp:sp modelId="{62D20798-82BB-4549-BCB6-6453F84F7EDF}">
      <dsp:nvSpPr>
        <dsp:cNvPr id="0" name=""/>
        <dsp:cNvSpPr/>
      </dsp:nvSpPr>
      <dsp:spPr>
        <a:xfrm>
          <a:off x="6626980" y="1822505"/>
          <a:ext cx="2602114" cy="156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kern="1200"/>
            <a:t>Ausencia de una cultura organizacional orientada a resultados</a:t>
          </a:r>
          <a:endParaRPr lang="en-US" sz="2100" kern="1200"/>
        </a:p>
      </dsp:txBody>
      <dsp:txXfrm>
        <a:off x="6626980" y="1822505"/>
        <a:ext cx="2602114" cy="1561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11A80-49B8-4843-89A9-FC3DD82CB94C}">
      <dsp:nvSpPr>
        <dsp:cNvPr id="0" name=""/>
        <dsp:cNvSpPr/>
      </dsp:nvSpPr>
      <dsp:spPr>
        <a:xfrm>
          <a:off x="0" y="2146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3E50C-13C6-4594-AC1A-E030B46EB913}">
      <dsp:nvSpPr>
        <dsp:cNvPr id="0" name=""/>
        <dsp:cNvSpPr/>
      </dsp:nvSpPr>
      <dsp:spPr>
        <a:xfrm>
          <a:off x="329036" y="246884"/>
          <a:ext cx="598248" cy="598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1D51F-3796-4FEB-B351-D09585D92436}">
      <dsp:nvSpPr>
        <dsp:cNvPr id="0" name=""/>
        <dsp:cNvSpPr/>
      </dsp:nvSpPr>
      <dsp:spPr>
        <a:xfrm>
          <a:off x="1256321" y="2146"/>
          <a:ext cx="2583690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Reorganización administrativa</a:t>
          </a:r>
          <a:endParaRPr lang="en-US" sz="2200" kern="1200"/>
        </a:p>
      </dsp:txBody>
      <dsp:txXfrm>
        <a:off x="1256321" y="2146"/>
        <a:ext cx="2583690" cy="1087724"/>
      </dsp:txXfrm>
    </dsp:sp>
    <dsp:sp modelId="{2A0680DD-EEB9-40B6-971A-C5DA3694A460}">
      <dsp:nvSpPr>
        <dsp:cNvPr id="0" name=""/>
        <dsp:cNvSpPr/>
      </dsp:nvSpPr>
      <dsp:spPr>
        <a:xfrm>
          <a:off x="3840011" y="2146"/>
          <a:ext cx="190152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kern="1200"/>
            <a:t>Puesta al día de documentación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kern="1200"/>
            <a:t>Capacitación de personal</a:t>
          </a:r>
          <a:endParaRPr lang="en-US" sz="1200" kern="1200"/>
        </a:p>
      </dsp:txBody>
      <dsp:txXfrm>
        <a:off x="3840011" y="2146"/>
        <a:ext cx="1901522" cy="1087724"/>
      </dsp:txXfrm>
    </dsp:sp>
    <dsp:sp modelId="{98B4B9CD-1274-4620-A56E-0423D94227EF}">
      <dsp:nvSpPr>
        <dsp:cNvPr id="0" name=""/>
        <dsp:cNvSpPr/>
      </dsp:nvSpPr>
      <dsp:spPr>
        <a:xfrm>
          <a:off x="0" y="1361801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927A0-E30F-47DC-B0F0-12F4488B5A67}">
      <dsp:nvSpPr>
        <dsp:cNvPr id="0" name=""/>
        <dsp:cNvSpPr/>
      </dsp:nvSpPr>
      <dsp:spPr>
        <a:xfrm>
          <a:off x="329036" y="1606539"/>
          <a:ext cx="598248" cy="598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D03A4-C66D-4B78-88D9-541809E0BC51}">
      <dsp:nvSpPr>
        <dsp:cNvPr id="0" name=""/>
        <dsp:cNvSpPr/>
      </dsp:nvSpPr>
      <dsp:spPr>
        <a:xfrm>
          <a:off x="1256321" y="1361801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Mejorar la oferta de servicios de entrenamiento</a:t>
          </a:r>
          <a:endParaRPr lang="en-US" sz="2200" kern="1200"/>
        </a:p>
      </dsp:txBody>
      <dsp:txXfrm>
        <a:off x="1256321" y="1361801"/>
        <a:ext cx="4485212" cy="1087724"/>
      </dsp:txXfrm>
    </dsp:sp>
    <dsp:sp modelId="{54F9F269-08BC-43F1-A267-4F67F9CC0718}">
      <dsp:nvSpPr>
        <dsp:cNvPr id="0" name=""/>
        <dsp:cNvSpPr/>
      </dsp:nvSpPr>
      <dsp:spPr>
        <a:xfrm>
          <a:off x="0" y="2721457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CE9ED-5461-4B16-9F4C-2A583BE355D4}">
      <dsp:nvSpPr>
        <dsp:cNvPr id="0" name=""/>
        <dsp:cNvSpPr/>
      </dsp:nvSpPr>
      <dsp:spPr>
        <a:xfrm>
          <a:off x="329036" y="2966195"/>
          <a:ext cx="598248" cy="598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4263D-DA68-4424-8224-95C53C4BC4A7}">
      <dsp:nvSpPr>
        <dsp:cNvPr id="0" name=""/>
        <dsp:cNvSpPr/>
      </dsp:nvSpPr>
      <dsp:spPr>
        <a:xfrm>
          <a:off x="1256321" y="2721457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Adquisición de equipo informático</a:t>
          </a:r>
          <a:endParaRPr lang="en-US" sz="2200" kern="1200"/>
        </a:p>
      </dsp:txBody>
      <dsp:txXfrm>
        <a:off x="1256321" y="2721457"/>
        <a:ext cx="4485212" cy="1087724"/>
      </dsp:txXfrm>
    </dsp:sp>
    <dsp:sp modelId="{3C00AE33-1604-4512-B361-F15441DF8D61}">
      <dsp:nvSpPr>
        <dsp:cNvPr id="0" name=""/>
        <dsp:cNvSpPr/>
      </dsp:nvSpPr>
      <dsp:spPr>
        <a:xfrm>
          <a:off x="0" y="4081112"/>
          <a:ext cx="5741533" cy="10877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BE8EA-0071-4E6E-B7B2-4DD46907E3DD}">
      <dsp:nvSpPr>
        <dsp:cNvPr id="0" name=""/>
        <dsp:cNvSpPr/>
      </dsp:nvSpPr>
      <dsp:spPr>
        <a:xfrm>
          <a:off x="329036" y="4325850"/>
          <a:ext cx="598248" cy="5982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8B36B-CE84-4BF3-80EC-07A94CCD6B55}">
      <dsp:nvSpPr>
        <dsp:cNvPr id="0" name=""/>
        <dsp:cNvSpPr/>
      </dsp:nvSpPr>
      <dsp:spPr>
        <a:xfrm>
          <a:off x="1256321" y="4081112"/>
          <a:ext cx="4485212" cy="10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7" tIns="115117" rIns="115117" bIns="11511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Restructuración de procesos con apoyo de herramientas informáticas</a:t>
          </a:r>
          <a:endParaRPr lang="en-US" sz="2200" kern="1200"/>
        </a:p>
      </dsp:txBody>
      <dsp:txXfrm>
        <a:off x="1256321" y="4081112"/>
        <a:ext cx="4485212" cy="108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E18E6-5F36-4C93-B372-D7E0E7278E10}">
      <dsp:nvSpPr>
        <dsp:cNvPr id="0" name=""/>
        <dsp:cNvSpPr/>
      </dsp:nvSpPr>
      <dsp:spPr>
        <a:xfrm>
          <a:off x="0" y="637306"/>
          <a:ext cx="2849463" cy="180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3A1BF-B0C0-4B1C-89A7-E0A196CEF109}">
      <dsp:nvSpPr>
        <dsp:cNvPr id="0" name=""/>
        <dsp:cNvSpPr/>
      </dsp:nvSpPr>
      <dsp:spPr>
        <a:xfrm>
          <a:off x="316607" y="9380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 dirty="0"/>
            <a:t>ADMINISTRACION</a:t>
          </a:r>
          <a:endParaRPr lang="en-US" sz="2700" kern="1200" dirty="0"/>
        </a:p>
      </dsp:txBody>
      <dsp:txXfrm>
        <a:off x="369603" y="991079"/>
        <a:ext cx="2743471" cy="1703417"/>
      </dsp:txXfrm>
    </dsp:sp>
    <dsp:sp modelId="{CCA9BCC6-70C8-44BE-B7F5-D1039FEAAA9B}">
      <dsp:nvSpPr>
        <dsp:cNvPr id="0" name=""/>
        <dsp:cNvSpPr/>
      </dsp:nvSpPr>
      <dsp:spPr>
        <a:xfrm>
          <a:off x="3482677" y="637306"/>
          <a:ext cx="2849463" cy="180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C9000-3D2E-4627-A98B-7E377BBA87F2}">
      <dsp:nvSpPr>
        <dsp:cNvPr id="0" name=""/>
        <dsp:cNvSpPr/>
      </dsp:nvSpPr>
      <dsp:spPr>
        <a:xfrm>
          <a:off x="3799284" y="9380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/>
            <a:t>ACADEMIA</a:t>
          </a:r>
          <a:endParaRPr lang="en-US" sz="2700" kern="1200"/>
        </a:p>
      </dsp:txBody>
      <dsp:txXfrm>
        <a:off x="3852280" y="991079"/>
        <a:ext cx="2743471" cy="1703417"/>
      </dsp:txXfrm>
    </dsp:sp>
    <dsp:sp modelId="{C57162F1-8CAD-4C83-B087-58B558565F00}">
      <dsp:nvSpPr>
        <dsp:cNvPr id="0" name=""/>
        <dsp:cNvSpPr/>
      </dsp:nvSpPr>
      <dsp:spPr>
        <a:xfrm>
          <a:off x="6965354" y="637306"/>
          <a:ext cx="2849463" cy="1809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0A913-C8E8-4862-9BAF-5B19437A472B}">
      <dsp:nvSpPr>
        <dsp:cNvPr id="0" name=""/>
        <dsp:cNvSpPr/>
      </dsp:nvSpPr>
      <dsp:spPr>
        <a:xfrm>
          <a:off x="7281961" y="9380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 dirty="0"/>
            <a:t>COMUNICACIÓN</a:t>
          </a:r>
          <a:endParaRPr lang="en-US" sz="2700" kern="1200" dirty="0"/>
        </a:p>
      </dsp:txBody>
      <dsp:txXfrm>
        <a:off x="7334957" y="991079"/>
        <a:ext cx="2743471" cy="1703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F9A2A-51DF-4FCF-ACA5-BCAD0DB17536}">
      <dsp:nvSpPr>
        <dsp:cNvPr id="0" name=""/>
        <dsp:cNvSpPr/>
      </dsp:nvSpPr>
      <dsp:spPr>
        <a:xfrm>
          <a:off x="0" y="4039"/>
          <a:ext cx="5741533" cy="8604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FE56F-FCBF-4C0A-B5D0-6723EC02BDB9}">
      <dsp:nvSpPr>
        <dsp:cNvPr id="0" name=""/>
        <dsp:cNvSpPr/>
      </dsp:nvSpPr>
      <dsp:spPr>
        <a:xfrm>
          <a:off x="260296" y="197648"/>
          <a:ext cx="473266" cy="4732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77900-0A83-4B6D-87DB-31419ABE9992}">
      <dsp:nvSpPr>
        <dsp:cNvPr id="0" name=""/>
        <dsp:cNvSpPr/>
      </dsp:nvSpPr>
      <dsp:spPr>
        <a:xfrm>
          <a:off x="993858" y="4039"/>
          <a:ext cx="4747675" cy="86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68" tIns="91068" rIns="91068" bIns="910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Adquisición de equipo informático</a:t>
          </a:r>
          <a:endParaRPr lang="en-US" sz="1900" kern="1200" dirty="0"/>
        </a:p>
      </dsp:txBody>
      <dsp:txXfrm>
        <a:off x="993858" y="4039"/>
        <a:ext cx="4747675" cy="860483"/>
      </dsp:txXfrm>
    </dsp:sp>
    <dsp:sp modelId="{292B415C-68F7-454E-9E4D-9D597622F254}">
      <dsp:nvSpPr>
        <dsp:cNvPr id="0" name=""/>
        <dsp:cNvSpPr/>
      </dsp:nvSpPr>
      <dsp:spPr>
        <a:xfrm>
          <a:off x="0" y="1079644"/>
          <a:ext cx="5741533" cy="8604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6E6F1-C296-4ED9-AC0C-D1D4EF19410C}">
      <dsp:nvSpPr>
        <dsp:cNvPr id="0" name=""/>
        <dsp:cNvSpPr/>
      </dsp:nvSpPr>
      <dsp:spPr>
        <a:xfrm>
          <a:off x="260296" y="1273253"/>
          <a:ext cx="473266" cy="4732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126B6-C4CB-4265-B6AF-046888516E35}">
      <dsp:nvSpPr>
        <dsp:cNvPr id="0" name=""/>
        <dsp:cNvSpPr/>
      </dsp:nvSpPr>
      <dsp:spPr>
        <a:xfrm>
          <a:off x="993858" y="1079644"/>
          <a:ext cx="4747675" cy="86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68" tIns="91068" rIns="91068" bIns="910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Instalación de la suite ofimática Libre Office</a:t>
          </a:r>
          <a:endParaRPr lang="en-US" sz="1900" kern="1200"/>
        </a:p>
      </dsp:txBody>
      <dsp:txXfrm>
        <a:off x="993858" y="1079644"/>
        <a:ext cx="4747675" cy="860483"/>
      </dsp:txXfrm>
    </dsp:sp>
    <dsp:sp modelId="{1468A10F-8E66-4FAD-AE44-BA5D6143AC29}">
      <dsp:nvSpPr>
        <dsp:cNvPr id="0" name=""/>
        <dsp:cNvSpPr/>
      </dsp:nvSpPr>
      <dsp:spPr>
        <a:xfrm>
          <a:off x="0" y="2155249"/>
          <a:ext cx="5741533" cy="8604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9AF4D-84C2-4ABF-B109-2C188284BB19}">
      <dsp:nvSpPr>
        <dsp:cNvPr id="0" name=""/>
        <dsp:cNvSpPr/>
      </dsp:nvSpPr>
      <dsp:spPr>
        <a:xfrm>
          <a:off x="260296" y="2348858"/>
          <a:ext cx="473266" cy="4732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42C74-0482-427F-9E05-EF59E2E82C51}">
      <dsp:nvSpPr>
        <dsp:cNvPr id="0" name=""/>
        <dsp:cNvSpPr/>
      </dsp:nvSpPr>
      <dsp:spPr>
        <a:xfrm>
          <a:off x="993858" y="2155249"/>
          <a:ext cx="4747675" cy="86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68" tIns="91068" rIns="91068" bIns="910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Base de datos MySQL</a:t>
          </a:r>
          <a:endParaRPr lang="en-US" sz="1900" kern="1200"/>
        </a:p>
      </dsp:txBody>
      <dsp:txXfrm>
        <a:off x="993858" y="2155249"/>
        <a:ext cx="4747675" cy="860483"/>
      </dsp:txXfrm>
    </dsp:sp>
    <dsp:sp modelId="{49678680-F3B8-4D94-9293-22E7F10522FD}">
      <dsp:nvSpPr>
        <dsp:cNvPr id="0" name=""/>
        <dsp:cNvSpPr/>
      </dsp:nvSpPr>
      <dsp:spPr>
        <a:xfrm>
          <a:off x="0" y="3230854"/>
          <a:ext cx="5741533" cy="8604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CD9B4-3B49-46FC-8123-05A53CE9E53B}">
      <dsp:nvSpPr>
        <dsp:cNvPr id="0" name=""/>
        <dsp:cNvSpPr/>
      </dsp:nvSpPr>
      <dsp:spPr>
        <a:xfrm>
          <a:off x="260296" y="3424463"/>
          <a:ext cx="473266" cy="4732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DBC18-FB5D-408E-9D92-E25E53229F19}">
      <dsp:nvSpPr>
        <dsp:cNvPr id="0" name=""/>
        <dsp:cNvSpPr/>
      </dsp:nvSpPr>
      <dsp:spPr>
        <a:xfrm>
          <a:off x="993858" y="3230854"/>
          <a:ext cx="4747675" cy="86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68" tIns="91068" rIns="91068" bIns="910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Uso de la herramienta Google Drive</a:t>
          </a:r>
          <a:endParaRPr lang="en-US" sz="1900" kern="1200"/>
        </a:p>
      </dsp:txBody>
      <dsp:txXfrm>
        <a:off x="993858" y="3230854"/>
        <a:ext cx="4747675" cy="860483"/>
      </dsp:txXfrm>
    </dsp:sp>
    <dsp:sp modelId="{FA7BA1C4-7466-40C6-BDE4-16C836109105}">
      <dsp:nvSpPr>
        <dsp:cNvPr id="0" name=""/>
        <dsp:cNvSpPr/>
      </dsp:nvSpPr>
      <dsp:spPr>
        <a:xfrm>
          <a:off x="0" y="4306459"/>
          <a:ext cx="5741533" cy="8604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CE6C1-32E7-4115-B6AE-DB591F6BDF6B}">
      <dsp:nvSpPr>
        <dsp:cNvPr id="0" name=""/>
        <dsp:cNvSpPr/>
      </dsp:nvSpPr>
      <dsp:spPr>
        <a:xfrm>
          <a:off x="260296" y="4500068"/>
          <a:ext cx="473266" cy="47326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FBE5B-DF0D-45FD-AED4-EABD0C4DA3FC}">
      <dsp:nvSpPr>
        <dsp:cNvPr id="0" name=""/>
        <dsp:cNvSpPr/>
      </dsp:nvSpPr>
      <dsp:spPr>
        <a:xfrm>
          <a:off x="993858" y="4306459"/>
          <a:ext cx="4747675" cy="86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68" tIns="91068" rIns="91068" bIns="910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Correo Electrónico</a:t>
          </a:r>
          <a:endParaRPr lang="en-US" sz="1900" kern="1200"/>
        </a:p>
      </dsp:txBody>
      <dsp:txXfrm>
        <a:off x="993858" y="4306459"/>
        <a:ext cx="4747675" cy="8604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0F487-5F12-47DF-AD59-8CC8D665ACA1}">
      <dsp:nvSpPr>
        <dsp:cNvPr id="0" name=""/>
        <dsp:cNvSpPr/>
      </dsp:nvSpPr>
      <dsp:spPr>
        <a:xfrm>
          <a:off x="0" y="0"/>
          <a:ext cx="5563419" cy="1446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600" kern="1200" dirty="0"/>
            <a:t>Google Meet para impartir clases virtuales</a:t>
          </a:r>
          <a:endParaRPr lang="en-US" sz="2600" kern="1200" dirty="0"/>
        </a:p>
      </dsp:txBody>
      <dsp:txXfrm>
        <a:off x="42353" y="42353"/>
        <a:ext cx="4003014" cy="1361348"/>
      </dsp:txXfrm>
    </dsp:sp>
    <dsp:sp modelId="{36AF0CAC-1380-4987-BD9E-55E0B555B86E}">
      <dsp:nvSpPr>
        <dsp:cNvPr id="0" name=""/>
        <dsp:cNvSpPr/>
      </dsp:nvSpPr>
      <dsp:spPr>
        <a:xfrm>
          <a:off x="490889" y="1687063"/>
          <a:ext cx="5563419" cy="1446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600" kern="1200"/>
            <a:t>Google Drive para gestionar las matriculas de los atletas y materiales educativos</a:t>
          </a:r>
          <a:endParaRPr lang="en-US" sz="2600" kern="1200"/>
        </a:p>
      </dsp:txBody>
      <dsp:txXfrm>
        <a:off x="533242" y="1729416"/>
        <a:ext cx="4047887" cy="1361348"/>
      </dsp:txXfrm>
    </dsp:sp>
    <dsp:sp modelId="{15E36A9D-3F12-4077-AAC1-58373B2CF347}">
      <dsp:nvSpPr>
        <dsp:cNvPr id="0" name=""/>
        <dsp:cNvSpPr/>
      </dsp:nvSpPr>
      <dsp:spPr>
        <a:xfrm>
          <a:off x="981779" y="3374127"/>
          <a:ext cx="5563419" cy="1446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600" kern="1200"/>
            <a:t>lichess.org / chess.com para practicar el ajedrez en línea</a:t>
          </a:r>
          <a:endParaRPr lang="en-US" sz="2600" kern="1200"/>
        </a:p>
      </dsp:txBody>
      <dsp:txXfrm>
        <a:off x="1024132" y="3416480"/>
        <a:ext cx="4047887" cy="1361348"/>
      </dsp:txXfrm>
    </dsp:sp>
    <dsp:sp modelId="{57D34A2C-61B4-4EE3-9C5B-E32B51DEC6DA}">
      <dsp:nvSpPr>
        <dsp:cNvPr id="0" name=""/>
        <dsp:cNvSpPr/>
      </dsp:nvSpPr>
      <dsp:spPr>
        <a:xfrm>
          <a:off x="4623483" y="1096591"/>
          <a:ext cx="939935" cy="939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34968" y="1096591"/>
        <a:ext cx="516965" cy="707301"/>
      </dsp:txXfrm>
    </dsp:sp>
    <dsp:sp modelId="{004259E7-E91E-4995-A01D-76EF2BD44980}">
      <dsp:nvSpPr>
        <dsp:cNvPr id="0" name=""/>
        <dsp:cNvSpPr/>
      </dsp:nvSpPr>
      <dsp:spPr>
        <a:xfrm>
          <a:off x="5114373" y="2774014"/>
          <a:ext cx="939935" cy="939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25858" y="2774014"/>
        <a:ext cx="516965" cy="707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A0AF5-B433-4851-A83C-AD099CEA8CEF}">
      <dsp:nvSpPr>
        <dsp:cNvPr id="0" name=""/>
        <dsp:cNvSpPr/>
      </dsp:nvSpPr>
      <dsp:spPr>
        <a:xfrm>
          <a:off x="902330" y="1025"/>
          <a:ext cx="2602114" cy="156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Creación de una Fan Page de Facebook</a:t>
          </a:r>
          <a:endParaRPr lang="en-US" sz="1700" kern="1200"/>
        </a:p>
      </dsp:txBody>
      <dsp:txXfrm>
        <a:off x="902330" y="1025"/>
        <a:ext cx="2602114" cy="1561268"/>
      </dsp:txXfrm>
    </dsp:sp>
    <dsp:sp modelId="{B51871C7-3D27-49EB-B8F9-F9FFE3FAB798}">
      <dsp:nvSpPr>
        <dsp:cNvPr id="0" name=""/>
        <dsp:cNvSpPr/>
      </dsp:nvSpPr>
      <dsp:spPr>
        <a:xfrm>
          <a:off x="3764655" y="1025"/>
          <a:ext cx="2602114" cy="15612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Implementación de una página web con Wordpress como plataforma de gestión de contenidos </a:t>
          </a:r>
          <a:endParaRPr lang="en-US" sz="1700" kern="1200"/>
        </a:p>
      </dsp:txBody>
      <dsp:txXfrm>
        <a:off x="3764655" y="1025"/>
        <a:ext cx="2602114" cy="1561268"/>
      </dsp:txXfrm>
    </dsp:sp>
    <dsp:sp modelId="{59A75022-6A2C-4B4C-BF69-31754A33036E}">
      <dsp:nvSpPr>
        <dsp:cNvPr id="0" name=""/>
        <dsp:cNvSpPr/>
      </dsp:nvSpPr>
      <dsp:spPr>
        <a:xfrm>
          <a:off x="6626980" y="1025"/>
          <a:ext cx="2602114" cy="1561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Utilización de Google Calendar para anunciar nuestros eventos (se sincronizan automaticamente con nuestra página web)</a:t>
          </a:r>
          <a:endParaRPr lang="en-US" sz="1700" kern="1200"/>
        </a:p>
      </dsp:txBody>
      <dsp:txXfrm>
        <a:off x="6626980" y="1025"/>
        <a:ext cx="2602114" cy="1561268"/>
      </dsp:txXfrm>
    </dsp:sp>
    <dsp:sp modelId="{43D27C97-30C3-4EB0-B9AA-8A22F994ACDF}">
      <dsp:nvSpPr>
        <dsp:cNvPr id="0" name=""/>
        <dsp:cNvSpPr/>
      </dsp:nvSpPr>
      <dsp:spPr>
        <a:xfrm>
          <a:off x="2333492" y="1822505"/>
          <a:ext cx="2602114" cy="1561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Uso de Canva para el diseño de afiches y post en redes sociales</a:t>
          </a:r>
          <a:endParaRPr lang="en-US" sz="1700" kern="1200"/>
        </a:p>
      </dsp:txBody>
      <dsp:txXfrm>
        <a:off x="2333492" y="1822505"/>
        <a:ext cx="2602114" cy="1561268"/>
      </dsp:txXfrm>
    </dsp:sp>
    <dsp:sp modelId="{002078E0-F7F4-4344-9894-BFB5834B1D8C}">
      <dsp:nvSpPr>
        <dsp:cNvPr id="0" name=""/>
        <dsp:cNvSpPr/>
      </dsp:nvSpPr>
      <dsp:spPr>
        <a:xfrm>
          <a:off x="5195818" y="1822505"/>
          <a:ext cx="2602114" cy="1561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700" kern="1200"/>
            <a:t>Canal de Twitch/Youtube</a:t>
          </a:r>
          <a:endParaRPr lang="en-US" sz="1700" kern="1200"/>
        </a:p>
      </dsp:txBody>
      <dsp:txXfrm>
        <a:off x="5195818" y="1822505"/>
        <a:ext cx="2602114" cy="1561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263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65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9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30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51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52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8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18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37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66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7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58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4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7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6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82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D3B43C-C854-4EDE-94A1-D3E82926E774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EE9D26-9849-4AB7-873C-A704B5C74A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39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lustración de cubo dorado y azul abstracto en 3D">
            <a:extLst>
              <a:ext uri="{FF2B5EF4-FFF2-40B4-BE49-F238E27FC236}">
                <a16:creationId xmlns:a16="http://schemas.microsoft.com/office/drawing/2014/main" id="{539F3933-3485-0A07-E0A8-D7F80BB3A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B7B76-199F-E0BD-65B3-68289BFB6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>
            <a:normAutofit/>
          </a:bodyPr>
          <a:lstStyle/>
          <a:p>
            <a:r>
              <a:rPr lang="es-GT"/>
              <a:t>Proyecto de modernización tecnológica</a:t>
            </a:r>
            <a:endParaRPr lang="es-G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6C8AD-A8C4-35B8-B8ED-B50C0E315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4385732"/>
            <a:ext cx="9178925" cy="14054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s-GT" sz="2400" b="1" dirty="0"/>
              <a:t>Para la Asociación deportiva departamental de ajedrez de Guatemala</a:t>
            </a:r>
          </a:p>
          <a:p>
            <a:pPr>
              <a:lnSpc>
                <a:spcPct val="90000"/>
              </a:lnSpc>
            </a:pPr>
            <a:r>
              <a:rPr lang="es-GT" sz="1700" dirty="0"/>
              <a:t>Ing. Eduardo García (Tesorero </a:t>
            </a:r>
            <a:r>
              <a:rPr lang="es-GT" sz="1700" dirty="0" err="1"/>
              <a:t>addag</a:t>
            </a:r>
            <a:r>
              <a:rPr lang="es-GT" sz="1700" dirty="0"/>
              <a:t>) </a:t>
            </a:r>
          </a:p>
          <a:p>
            <a:pPr>
              <a:lnSpc>
                <a:spcPct val="90000"/>
              </a:lnSpc>
            </a:pPr>
            <a:r>
              <a:rPr lang="es-GT" sz="1700" dirty="0"/>
              <a:t>Jos</a:t>
            </a:r>
            <a:r>
              <a:rPr lang="en-US" sz="1700" dirty="0"/>
              <a:t>é Ignacio García medina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Erick Alejandro Alonzo </a:t>
            </a:r>
            <a:r>
              <a:rPr lang="en-US" sz="1700" dirty="0" err="1"/>
              <a:t>Equité</a:t>
            </a:r>
            <a:endParaRPr lang="es-GT" sz="1700" dirty="0"/>
          </a:p>
        </p:txBody>
      </p:sp>
    </p:spTree>
    <p:extLst>
      <p:ext uri="{BB962C8B-B14F-4D97-AF65-F5344CB8AC3E}">
        <p14:creationId xmlns:p14="http://schemas.microsoft.com/office/powerpoint/2010/main" val="356460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2A8B43-E288-418B-8561-C979F7B9C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82584CD3-40DA-4BB8-B4B7-D8D04BB31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68"/>
            <a:ext cx="12188825" cy="6856214"/>
          </a:xfrm>
          <a:prstGeom prst="rect">
            <a:avLst/>
          </a:prstGeom>
        </p:spPr>
      </p:pic>
      <p:sp useBgFill="1">
        <p:nvSpPr>
          <p:cNvPr id="15" name="Freeform: Shape 11">
            <a:extLst>
              <a:ext uri="{FF2B5EF4-FFF2-40B4-BE49-F238E27FC236}">
                <a16:creationId xmlns:a16="http://schemas.microsoft.com/office/drawing/2014/main" id="{F40D237A-4D9F-42DC-BAEB-E07EDD74B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0541643" cy="6858000"/>
          </a:xfrm>
          <a:custGeom>
            <a:avLst/>
            <a:gdLst>
              <a:gd name="connsiteX0" fmla="*/ 10541643 w 10541643"/>
              <a:gd name="connsiteY0" fmla="*/ 0 h 6858000"/>
              <a:gd name="connsiteX1" fmla="*/ 8414569 w 10541643"/>
              <a:gd name="connsiteY1" fmla="*/ 0 h 6858000"/>
              <a:gd name="connsiteX2" fmla="*/ 7787557 w 10541643"/>
              <a:gd name="connsiteY2" fmla="*/ 0 h 6858000"/>
              <a:gd name="connsiteX3" fmla="*/ 5640889 w 10541643"/>
              <a:gd name="connsiteY3" fmla="*/ 0 h 6858000"/>
              <a:gd name="connsiteX4" fmla="*/ 1682914 w 10541643"/>
              <a:gd name="connsiteY4" fmla="*/ 0 h 6858000"/>
              <a:gd name="connsiteX5" fmla="*/ 0 w 10541643"/>
              <a:gd name="connsiteY5" fmla="*/ 6858000 h 6858000"/>
              <a:gd name="connsiteX6" fmla="*/ 5640889 w 10541643"/>
              <a:gd name="connsiteY6" fmla="*/ 6858000 h 6858000"/>
              <a:gd name="connsiteX7" fmla="*/ 6731655 w 10541643"/>
              <a:gd name="connsiteY7" fmla="*/ 6858000 h 6858000"/>
              <a:gd name="connsiteX8" fmla="*/ 7787557 w 10541643"/>
              <a:gd name="connsiteY8" fmla="*/ 6858000 h 6858000"/>
              <a:gd name="connsiteX9" fmla="*/ 8414569 w 10541643"/>
              <a:gd name="connsiteY9" fmla="*/ 6858000 h 6858000"/>
              <a:gd name="connsiteX10" fmla="*/ 10541643 w 10541643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41643" h="6858000">
                <a:moveTo>
                  <a:pt x="10541643" y="0"/>
                </a:moveTo>
                <a:lnTo>
                  <a:pt x="8414569" y="0"/>
                </a:lnTo>
                <a:lnTo>
                  <a:pt x="7787557" y="0"/>
                </a:lnTo>
                <a:lnTo>
                  <a:pt x="5640889" y="0"/>
                </a:lnTo>
                <a:lnTo>
                  <a:pt x="1682914" y="0"/>
                </a:lnTo>
                <a:lnTo>
                  <a:pt x="0" y="6858000"/>
                </a:lnTo>
                <a:lnTo>
                  <a:pt x="5640889" y="6858000"/>
                </a:lnTo>
                <a:lnTo>
                  <a:pt x="6731655" y="6858000"/>
                </a:lnTo>
                <a:lnTo>
                  <a:pt x="7787557" y="6858000"/>
                </a:lnTo>
                <a:lnTo>
                  <a:pt x="8414569" y="6858000"/>
                </a:lnTo>
                <a:lnTo>
                  <a:pt x="10541643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4B8AF-0973-9824-286C-32993E8C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7739741" cy="922867"/>
          </a:xfrm>
        </p:spPr>
        <p:txBody>
          <a:bodyPr anchor="b">
            <a:normAutofit/>
          </a:bodyPr>
          <a:lstStyle/>
          <a:p>
            <a:r>
              <a:rPr lang="es-GT" sz="3200"/>
              <a:t>Riesgos del proyecto y contra medidas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4CD87-FB9A-4695-4EB9-E16AC699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3" y="1817423"/>
            <a:ext cx="8305798" cy="397377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Falta de fondos para poder adquirir el equipamiento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Implementación de estratégias para atraer nuevos atletas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Diseño de nueva oferta de entrenamiento que mejore la captación de fondos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Ataques ciberneticos a la página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Implementación de medidas de seguridad como página Segura (SSL), instalación de plugins de seguridad en el sitio web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Falta de interés en el personal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Capacitación a entrenadores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Disponer de nuevas herramientas para agilizar sus tareas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Mejora en el pago de servicios y otros incentivos</a:t>
            </a:r>
          </a:p>
          <a:p>
            <a:endParaRPr lang="es-GT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25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6D38B-B551-D683-3A0C-55127330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0743"/>
            <a:ext cx="7402285" cy="1360714"/>
          </a:xfrm>
        </p:spPr>
        <p:txBody>
          <a:bodyPr>
            <a:normAutofit/>
          </a:bodyPr>
          <a:lstStyle/>
          <a:p>
            <a:r>
              <a:rPr lang="en-US" dirty="0" err="1"/>
              <a:t>costoS</a:t>
            </a:r>
            <a:r>
              <a:rPr lang="en-US" dirty="0"/>
              <a:t> </a:t>
            </a:r>
            <a:r>
              <a:rPr lang="en-US" dirty="0" err="1"/>
              <a:t>operativos</a:t>
            </a:r>
            <a:endParaRPr lang="es-G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C182D-E5BF-D66C-CB61-2A74A3788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GT" sz="1100"/>
              <a:t>SOFTWARE</a:t>
            </a:r>
          </a:p>
          <a:p>
            <a:pPr>
              <a:lnSpc>
                <a:spcPct val="90000"/>
              </a:lnSpc>
            </a:pPr>
            <a:r>
              <a:rPr lang="es-GT" sz="1100"/>
              <a:t>Suite </a:t>
            </a:r>
            <a:r>
              <a:rPr lang="es-GT" sz="1100" err="1"/>
              <a:t>ofimatica</a:t>
            </a:r>
            <a:r>
              <a:rPr lang="es-GT" sz="1100"/>
              <a:t>  Q. 0.00</a:t>
            </a:r>
          </a:p>
          <a:p>
            <a:pPr>
              <a:lnSpc>
                <a:spcPct val="90000"/>
              </a:lnSpc>
            </a:pPr>
            <a:r>
              <a:rPr lang="es-GT" sz="1100"/>
              <a:t>Herramientas de Google:  Q. 0.00</a:t>
            </a:r>
          </a:p>
          <a:p>
            <a:pPr>
              <a:lnSpc>
                <a:spcPct val="90000"/>
              </a:lnSpc>
            </a:pPr>
            <a:r>
              <a:rPr lang="es-GT" sz="1100"/>
              <a:t>Dominio web (anual):  Q. 150.00</a:t>
            </a:r>
          </a:p>
          <a:p>
            <a:pPr>
              <a:lnSpc>
                <a:spcPct val="90000"/>
              </a:lnSpc>
            </a:pPr>
            <a:r>
              <a:rPr lang="es-GT" sz="1100"/>
              <a:t>Hosting de sitio web(mensual):  Q. 300.00</a:t>
            </a:r>
          </a:p>
          <a:p>
            <a:pPr>
              <a:lnSpc>
                <a:spcPct val="90000"/>
              </a:lnSpc>
            </a:pPr>
            <a:r>
              <a:rPr lang="es-GT" sz="1100"/>
              <a:t>Licencia de </a:t>
            </a:r>
            <a:r>
              <a:rPr lang="es-GT" sz="1100" err="1"/>
              <a:t>Canva</a:t>
            </a:r>
            <a:r>
              <a:rPr lang="es-GT" sz="1100"/>
              <a:t>:  Q. 140.00</a:t>
            </a:r>
          </a:p>
          <a:p>
            <a:pPr>
              <a:lnSpc>
                <a:spcPct val="90000"/>
              </a:lnSpc>
            </a:pPr>
            <a:r>
              <a:rPr lang="es-GT" sz="1100"/>
              <a:t>Fan Page de Facebook:  Q. 0.00</a:t>
            </a:r>
          </a:p>
          <a:p>
            <a:pPr>
              <a:lnSpc>
                <a:spcPct val="90000"/>
              </a:lnSpc>
            </a:pPr>
            <a:endParaRPr lang="es-GT" sz="1100"/>
          </a:p>
          <a:p>
            <a:pPr marL="0" indent="0">
              <a:lnSpc>
                <a:spcPct val="90000"/>
              </a:lnSpc>
              <a:buNone/>
            </a:pPr>
            <a:r>
              <a:rPr lang="es-GT" sz="1100"/>
              <a:t>HARDWARE (OPCIONAL  DEPENDE DE LAS NECESIDADES DE LA INSTITUCION)</a:t>
            </a:r>
          </a:p>
          <a:p>
            <a:pPr>
              <a:lnSpc>
                <a:spcPct val="90000"/>
              </a:lnSpc>
            </a:pPr>
            <a:r>
              <a:rPr lang="es-GT" sz="1100"/>
              <a:t>Equipo de computo</a:t>
            </a:r>
          </a:p>
          <a:p>
            <a:pPr>
              <a:lnSpc>
                <a:spcPct val="90000"/>
              </a:lnSpc>
            </a:pPr>
            <a:r>
              <a:rPr lang="es-GT" sz="1100"/>
              <a:t>1 ordenadores Lenovo i7  Q. 3,400.00</a:t>
            </a:r>
          </a:p>
          <a:p>
            <a:pPr>
              <a:lnSpc>
                <a:spcPct val="90000"/>
              </a:lnSpc>
            </a:pPr>
            <a:r>
              <a:rPr lang="es-GT" sz="1100"/>
              <a:t>1 ups  Q. 700.00</a:t>
            </a:r>
          </a:p>
        </p:txBody>
      </p:sp>
    </p:spTree>
    <p:extLst>
      <p:ext uri="{BB962C8B-B14F-4D97-AF65-F5344CB8AC3E}">
        <p14:creationId xmlns:p14="http://schemas.microsoft.com/office/powerpoint/2010/main" val="2544591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8B0C-085A-D2B1-FC1F-88D9FA2C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Escalabilidad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A6E9-C13E-0573-0CA1-94B4AAD78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El proyecto al utilizar herramientas de código abierto y de baja complejidad de implementación, permite que el proyecto pueda ser escalable y se pueda replicar en otras instituciones deportivas, inclusive de otras disciplinas.</a:t>
            </a:r>
          </a:p>
        </p:txBody>
      </p:sp>
    </p:spTree>
    <p:extLst>
      <p:ext uri="{BB962C8B-B14F-4D97-AF65-F5344CB8AC3E}">
        <p14:creationId xmlns:p14="http://schemas.microsoft.com/office/powerpoint/2010/main" val="323726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F43132E-D4DF-4A83-9344-A782D0F5D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C2FBD-4098-EEFC-765B-AF4120AA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1212935"/>
            <a:ext cx="6020177" cy="44321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cap="all"/>
              <a:t>Muchas Gracias!!!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0886F-4748-5C28-2754-188D306B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7261" y="2087881"/>
            <a:ext cx="3142864" cy="26822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cap="all" dirty="0"/>
              <a:t>El </a:t>
            </a:r>
            <a:r>
              <a:rPr lang="en-US" sz="1800" cap="all" dirty="0" err="1"/>
              <a:t>equipo</a:t>
            </a:r>
            <a:r>
              <a:rPr lang="en-US" sz="1800" cap="all" dirty="0"/>
              <a:t> de Proyecto de </a:t>
            </a:r>
            <a:r>
              <a:rPr lang="en-US" sz="1800" cap="all" dirty="0" err="1"/>
              <a:t>Innovación</a:t>
            </a:r>
            <a:r>
              <a:rPr lang="en-US" sz="1800" cap="all" dirty="0"/>
              <a:t> </a:t>
            </a:r>
            <a:r>
              <a:rPr lang="en-US" sz="1800" cap="all" dirty="0" err="1"/>
              <a:t>Tecnológica</a:t>
            </a:r>
            <a:r>
              <a:rPr lang="en-US" sz="1800" cap="all" dirty="0"/>
              <a:t> ADDAG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A24BC1-1577-4586-AD7A-417660E37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9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33AB4-0622-078E-360F-5AC6990F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0743"/>
            <a:ext cx="7402285" cy="1360714"/>
          </a:xfrm>
        </p:spPr>
        <p:txBody>
          <a:bodyPr>
            <a:normAutofit/>
          </a:bodyPr>
          <a:lstStyle/>
          <a:p>
            <a:r>
              <a:rPr lang="es-GT" dirty="0"/>
              <a:t>Antecedentes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DE3BF-2F8F-471D-0A60-F842DABD6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rmAutofit/>
          </a:bodyPr>
          <a:lstStyle/>
          <a:p>
            <a:r>
              <a:rPr lang="es-GT" dirty="0"/>
              <a:t>La Asociación Deportiva Departamental de Ajedrez de Guatemala es una entidad que forma parte de la Federación Nacional de Ajedrez, y entre su competencias podemos remarcar la promoción del ajedrez a nivel departamental. </a:t>
            </a:r>
          </a:p>
          <a:p>
            <a:r>
              <a:rPr lang="es-GT" dirty="0"/>
              <a:t>En el año 2020 cuando inicia el mandato de la actual directiva, se recibe la asociación en condición critica en cuanto a la administración y sus diversos procesos, que o  no estaban definidos o se realizaban de forma manual</a:t>
            </a:r>
          </a:p>
          <a:p>
            <a:r>
              <a:rPr lang="es-GT" dirty="0"/>
              <a:t>Se decidió desarrollar este proyecto con el objetivo de modernizar la asociación mediante el uso de herramientas informáticas con soluciones de bajo costo, que fuera escalable y que permitiera optimizar los procesos administrativos y mejorara la prestación de servicios.</a:t>
            </a:r>
          </a:p>
        </p:txBody>
      </p:sp>
    </p:spTree>
    <p:extLst>
      <p:ext uri="{BB962C8B-B14F-4D97-AF65-F5344CB8AC3E}">
        <p14:creationId xmlns:p14="http://schemas.microsoft.com/office/powerpoint/2010/main" val="291832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7974-C3CE-22C7-1879-8F003190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 err="1"/>
              <a:t>retos</a:t>
            </a:r>
            <a:endParaRPr lang="es-GT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6708EE-634B-1851-E0AD-DEB049421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200881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103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36B79D2-F4BA-4899-BA25-830448780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1375D69-051B-4FE1-9777-FDED16461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C716C45A-0274-4DA9-B3A0-39DE61A77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0E7F5-7429-8153-C118-C1CE75E1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s-GT">
                <a:solidFill>
                  <a:srgbClr val="FFFFFF"/>
                </a:solidFill>
              </a:rPr>
              <a:t>Propuesta de solución </a:t>
            </a:r>
          </a:p>
        </p:txBody>
      </p:sp>
      <p:sp useBgFill="1">
        <p:nvSpPr>
          <p:cNvPr id="10" name="Freeform: Shape 14">
            <a:extLst>
              <a:ext uri="{FF2B5EF4-FFF2-40B4-BE49-F238E27FC236}">
                <a16:creationId xmlns:a16="http://schemas.microsoft.com/office/drawing/2014/main" id="{26C43BA1-F91D-413B-9D47-D0B3B1788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80F99FD-7BA2-BDBA-BE44-72ACE0D92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26561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696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536E-2097-6E29-574C-09CE3D0A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s-GT"/>
              <a:t>tecnología COMO HERRAMIENTA PARA MEJORAR</a:t>
            </a:r>
            <a:endParaRPr lang="es-GT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110B6B-C844-960C-7734-1DB80D8D2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619022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924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6B79D2-F4BA-4899-BA25-830448780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75D69-051B-4FE1-9777-FDED16461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16C45A-0274-4DA9-B3A0-39DE61A77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4E8E1A-137A-8B2F-B17E-16FDCA85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s-GT" sz="3100">
                <a:solidFill>
                  <a:srgbClr val="FFFFFF"/>
                </a:solidFill>
              </a:rPr>
              <a:t>administración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6C43BA1-F91D-413B-9D47-D0B3B1788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01F16E-6291-6078-2F15-177CD3A83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439248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6181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BD0F2-2F69-099B-7C1E-7C43D187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es-GT">
                <a:solidFill>
                  <a:srgbClr val="FFFFFF"/>
                </a:solidFill>
              </a:rPr>
              <a:t>ACADEMIA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B305A4-6E2C-3D2A-3B62-29D6A5879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764855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2210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C9A2-3183-DA39-7501-DEE3A349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s-GT" dirty="0"/>
              <a:t>COMUNICACIÓN</a:t>
            </a:r>
            <a:br>
              <a:rPr lang="es-GT" dirty="0"/>
            </a:br>
            <a:endParaRPr lang="es-GT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FE1797-0C17-9766-4428-24422B708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902304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667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6C1D0-7921-FB7D-B2B9-8F8AEE3A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0743"/>
            <a:ext cx="7402285" cy="1360714"/>
          </a:xfrm>
        </p:spPr>
        <p:txBody>
          <a:bodyPr>
            <a:normAutofit/>
          </a:bodyPr>
          <a:lstStyle/>
          <a:p>
            <a:r>
              <a:rPr lang="es-GT" dirty="0"/>
              <a:t>Beneficios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D279C-D0CA-D560-81D1-BB0B6BFC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1400" dirty="0"/>
              <a:t>Comunicación:  Logramos llegar a muchas más personas, mediante el uso de publicidad pagada en Facebook.  Pudimos acercarnos más a la comunidad a través de nuestra página web, donde además de anunciar eventos podemos publicar artículos relevantes de la actualidad </a:t>
            </a:r>
            <a:r>
              <a:rPr lang="es-ES" sz="1400" dirty="0" err="1"/>
              <a:t>ajedrecistica</a:t>
            </a:r>
            <a:r>
              <a:rPr lang="es-ES" sz="1400" dirty="0"/>
              <a:t> de la asociación y del país.  Así mismo, mejoramos la promoción del ajedrez con la transmisión de nuestros eventos </a:t>
            </a:r>
            <a:r>
              <a:rPr lang="es-ES" sz="1400" dirty="0" err="1"/>
              <a:t>via</a:t>
            </a:r>
            <a:r>
              <a:rPr lang="es-ES" sz="1400" dirty="0"/>
              <a:t> Twitch.tv</a:t>
            </a:r>
          </a:p>
          <a:p>
            <a:pPr marL="282575" indent="0">
              <a:lnSpc>
                <a:spcPct val="90000"/>
              </a:lnSpc>
              <a:buNone/>
            </a:pPr>
            <a:r>
              <a:rPr lang="es-ES" sz="1400" dirty="0"/>
              <a:t>Somos la única asociación deportiva guatemalteca que posee su propio nombre de dominio y sitio web</a:t>
            </a:r>
          </a:p>
          <a:p>
            <a:pPr>
              <a:lnSpc>
                <a:spcPct val="90000"/>
              </a:lnSpc>
            </a:pPr>
            <a:r>
              <a:rPr lang="es-ES" sz="1400" dirty="0"/>
              <a:t>Academia:  El proceso de inscripción es totalmente en línea y muy rápido, la incorporación de las clases virtuales nos ha permitido llegar a más personas, que debido a la distancia era muy difícil que pudieran acceder.  Hoy día contamos con muchos atletas de diversos municipios del departamento, y también de otros departamentos que han visto en nuestra asociación un buen lugar para aprender y perfeccionar el ajedrez.</a:t>
            </a:r>
          </a:p>
          <a:p>
            <a:pPr>
              <a:lnSpc>
                <a:spcPct val="90000"/>
              </a:lnSpc>
            </a:pPr>
            <a:r>
              <a:rPr lang="es-ES" sz="1400" dirty="0"/>
              <a:t>Gestión Administrativa:  Se ha logrado mantener un mejor control de los ingresos y egresos, también tenemos un mejor control de las matriculas de atletas que cada mes se entregan sin falta a la CDAG.  La transparencia y gestión económica del gasto nos ha permitido en estos dos años adquirir equipamiento informático para mejorar significativamente nuestros procesos.</a:t>
            </a:r>
            <a:r>
              <a:rPr lang="es-G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420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946</TotalTime>
  <Words>768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Proyecto de modernización tecnológica</vt:lpstr>
      <vt:lpstr>Antecedentes</vt:lpstr>
      <vt:lpstr>retos</vt:lpstr>
      <vt:lpstr>Propuesta de solución </vt:lpstr>
      <vt:lpstr>tecnología COMO HERRAMIENTA PARA MEJORAR</vt:lpstr>
      <vt:lpstr>administración</vt:lpstr>
      <vt:lpstr>ACADEMIA</vt:lpstr>
      <vt:lpstr>COMUNICACIÓN </vt:lpstr>
      <vt:lpstr>Beneficios</vt:lpstr>
      <vt:lpstr>Riesgos del proyecto y contra medidas</vt:lpstr>
      <vt:lpstr>costoS operativos</vt:lpstr>
      <vt:lpstr>Escalabilidad</vt:lpstr>
      <vt:lpstr>Muchas Gracias!!!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modernización tecnológica</dc:title>
  <dc:creator>Nachito</dc:creator>
  <cp:lastModifiedBy>Nachito</cp:lastModifiedBy>
  <cp:revision>19</cp:revision>
  <dcterms:created xsi:type="dcterms:W3CDTF">2022-07-29T06:18:42Z</dcterms:created>
  <dcterms:modified xsi:type="dcterms:W3CDTF">2022-07-29T23:03:46Z</dcterms:modified>
</cp:coreProperties>
</file>